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42" r:id="rId2"/>
    <p:sldId id="650" r:id="rId3"/>
    <p:sldId id="651" r:id="rId4"/>
    <p:sldId id="652" r:id="rId5"/>
    <p:sldId id="645" r:id="rId6"/>
  </p:sldIdLst>
  <p:sldSz cx="12196763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555E6A"/>
    <a:srgbClr val="AF2019"/>
    <a:srgbClr val="BB231B"/>
    <a:srgbClr val="C2241C"/>
    <a:srgbClr val="DF2E25"/>
    <a:srgbClr val="FFB13F"/>
    <a:srgbClr val="EA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5274" autoAdjust="0"/>
  </p:normalViewPr>
  <p:slideViewPr>
    <p:cSldViewPr snapToObjects="1">
      <p:cViewPr varScale="1">
        <p:scale>
          <a:sx n="85" d="100"/>
          <a:sy n="85" d="100"/>
        </p:scale>
        <p:origin x="614" y="53"/>
      </p:cViewPr>
      <p:guideLst>
        <p:guide orient="horz" pos="2143"/>
        <p:guide pos="3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76"/>
    </p:cViewPr>
  </p:sorterViewPr>
  <p:notesViewPr>
    <p:cSldViewPr snapToObjects="1">
      <p:cViewPr varScale="1">
        <p:scale>
          <a:sx n="99" d="100"/>
          <a:sy n="99" d="100"/>
        </p:scale>
        <p:origin x="30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D04DA-F5DD-4D43-8AF6-A5A5C48EA1C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234FDE6F-C525-4FE3-9203-F417A6F1E05D}">
      <dgm:prSet custT="1"/>
      <dgm:spPr/>
      <dgm:t>
        <a:bodyPr/>
        <a:lstStyle/>
        <a:p>
          <a:pPr rtl="0"/>
          <a:r>
            <a:rPr lang="en-US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1.</a:t>
          </a:r>
          <a:r>
            <a:rPr 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内容生产者的主动传播</a:t>
          </a:r>
          <a:endParaRPr lang="zh-CN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D648AE-4FEA-4F80-9BBE-8E1A799E8644}" type="parTrans" cxnId="{9316DFAF-E91F-4E7D-BAB6-2B923B49FD45}">
      <dgm:prSet/>
      <dgm:spPr/>
      <dgm:t>
        <a:bodyPr/>
        <a:lstStyle/>
        <a:p>
          <a:endParaRPr lang="zh-CN" altLang="en-US"/>
        </a:p>
      </dgm:t>
    </dgm:pt>
    <dgm:pt modelId="{515CB68F-41F5-4BC0-861B-CC4C9347FE8D}" type="sibTrans" cxnId="{9316DFAF-E91F-4E7D-BAB6-2B923B49FD45}">
      <dgm:prSet/>
      <dgm:spPr/>
      <dgm:t>
        <a:bodyPr/>
        <a:lstStyle/>
        <a:p>
          <a:endParaRPr lang="zh-CN" altLang="en-US"/>
        </a:p>
      </dgm:t>
    </dgm:pt>
    <dgm:pt modelId="{E5541A42-8E78-4A67-8BA8-706076327C5D}">
      <dgm:prSet custT="1"/>
      <dgm:spPr/>
      <dgm:t>
        <a:bodyPr/>
        <a:lstStyle/>
        <a:p>
          <a:pPr rtl="0"/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比如我们将自己写的内容发到微博、微信、脉脉等等平台，这就属于内容生产者的主动传播。这更倾向于搜索优化的一种表现形式。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27C2B6-591B-4813-854A-863046BC3FD8}" type="parTrans" cxnId="{297DB62F-D165-4967-BC16-278FCE650991}">
      <dgm:prSet/>
      <dgm:spPr/>
      <dgm:t>
        <a:bodyPr/>
        <a:lstStyle/>
        <a:p>
          <a:endParaRPr lang="zh-CN" altLang="en-US"/>
        </a:p>
      </dgm:t>
    </dgm:pt>
    <dgm:pt modelId="{64E017AC-8E00-4DB2-9BBD-891062810EFB}" type="sibTrans" cxnId="{297DB62F-D165-4967-BC16-278FCE650991}">
      <dgm:prSet/>
      <dgm:spPr/>
      <dgm:t>
        <a:bodyPr/>
        <a:lstStyle/>
        <a:p>
          <a:endParaRPr lang="zh-CN" altLang="en-US"/>
        </a:p>
      </dgm:t>
    </dgm:pt>
    <dgm:pt modelId="{F92AE715-4F48-4C29-95CD-120BDC1FD96D}">
      <dgm:prSet custT="1"/>
      <dgm:spPr/>
      <dgm:t>
        <a:bodyPr/>
        <a:lstStyle/>
        <a:p>
          <a:pPr rtl="0"/>
          <a:r>
            <a:rPr 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2.</a:t>
          </a:r>
          <a:r>
            <a:rPr lang="zh-CN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内容生产者和内容平台的合作</a:t>
          </a:r>
          <a:endParaRPr lang="zh-CN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E171518-4FD4-43B8-BFA4-9F1D8C49DE7F}" type="parTrans" cxnId="{2932BE8C-4565-404D-B2EC-B80BFAB26041}">
      <dgm:prSet/>
      <dgm:spPr/>
      <dgm:t>
        <a:bodyPr/>
        <a:lstStyle/>
        <a:p>
          <a:endParaRPr lang="zh-CN" altLang="en-US"/>
        </a:p>
      </dgm:t>
    </dgm:pt>
    <dgm:pt modelId="{1CC8DAA0-AF4D-4757-A191-50AD34326E5A}" type="sibTrans" cxnId="{2932BE8C-4565-404D-B2EC-B80BFAB26041}">
      <dgm:prSet/>
      <dgm:spPr/>
      <dgm:t>
        <a:bodyPr/>
        <a:lstStyle/>
        <a:p>
          <a:endParaRPr lang="zh-CN" altLang="en-US"/>
        </a:p>
      </dgm:t>
    </dgm:pt>
    <dgm:pt modelId="{6FBB9B13-9883-44D9-B8CB-CDE715F50C0F}">
      <dgm:prSet custT="1"/>
      <dgm:spPr/>
      <dgm:t>
        <a:bodyPr/>
        <a:lstStyle/>
        <a:p>
          <a:pPr rtl="0"/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比如今日头条与澎湃新闻签署视频战略合作伙伴协议，澎湃新闻旗下所有原创视频内容，包括新闻短视频与新闻直播，都将入驻头条号，通过今日头条的人工智能和算法技术进行精准分发。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C8E338-EAF5-41BE-814A-788E5BB4FD3D}" type="parTrans" cxnId="{6C9F648F-9DB4-452E-93DD-A1057E2010F8}">
      <dgm:prSet/>
      <dgm:spPr/>
      <dgm:t>
        <a:bodyPr/>
        <a:lstStyle/>
        <a:p>
          <a:endParaRPr lang="zh-CN" altLang="en-US"/>
        </a:p>
      </dgm:t>
    </dgm:pt>
    <dgm:pt modelId="{0BE118E7-3034-424C-A9AC-666825857C7E}" type="sibTrans" cxnId="{6C9F648F-9DB4-452E-93DD-A1057E2010F8}">
      <dgm:prSet/>
      <dgm:spPr/>
      <dgm:t>
        <a:bodyPr/>
        <a:lstStyle/>
        <a:p>
          <a:endParaRPr lang="zh-CN" altLang="en-US"/>
        </a:p>
      </dgm:t>
    </dgm:pt>
    <dgm:pt modelId="{9BBA4241-CF4E-4FAB-9CD6-0855A0450821}" type="pres">
      <dgm:prSet presAssocID="{D0ED04DA-F5DD-4D43-8AF6-A5A5C48EA1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F28D71C-269E-413C-99DC-248DE807C564}" type="pres">
      <dgm:prSet presAssocID="{234FDE6F-C525-4FE3-9203-F417A6F1E05D}" presName="parentLin" presStyleCnt="0"/>
      <dgm:spPr/>
    </dgm:pt>
    <dgm:pt modelId="{E2074333-C613-40FE-B9C2-36C87A7A4383}" type="pres">
      <dgm:prSet presAssocID="{234FDE6F-C525-4FE3-9203-F417A6F1E05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870572B9-3763-4EA9-A48F-502821A7802B}" type="pres">
      <dgm:prSet presAssocID="{234FDE6F-C525-4FE3-9203-F417A6F1E0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2CF1B6-58DB-4A52-AEEB-F7E34555E036}" type="pres">
      <dgm:prSet presAssocID="{234FDE6F-C525-4FE3-9203-F417A6F1E05D}" presName="negativeSpace" presStyleCnt="0"/>
      <dgm:spPr/>
    </dgm:pt>
    <dgm:pt modelId="{5D57BD81-A345-412B-9D4E-2B6FB754DF06}" type="pres">
      <dgm:prSet presAssocID="{234FDE6F-C525-4FE3-9203-F417A6F1E05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8A51C1-5870-49F1-8372-7E3B546919A3}" type="pres">
      <dgm:prSet presAssocID="{515CB68F-41F5-4BC0-861B-CC4C9347FE8D}" presName="spaceBetweenRectangles" presStyleCnt="0"/>
      <dgm:spPr/>
    </dgm:pt>
    <dgm:pt modelId="{C928F0FB-C38A-46D6-81E3-D716B562FC86}" type="pres">
      <dgm:prSet presAssocID="{F92AE715-4F48-4C29-95CD-120BDC1FD96D}" presName="parentLin" presStyleCnt="0"/>
      <dgm:spPr/>
    </dgm:pt>
    <dgm:pt modelId="{2CC03E9D-051B-47F3-A205-AF2E01506AB6}" type="pres">
      <dgm:prSet presAssocID="{F92AE715-4F48-4C29-95CD-120BDC1FD96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4D6A03A-D35A-4F71-9120-AA5A3D5CE206}" type="pres">
      <dgm:prSet presAssocID="{F92AE715-4F48-4C29-95CD-120BDC1FD9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1ABDC9-A085-484C-B00D-3A8442D461DF}" type="pres">
      <dgm:prSet presAssocID="{F92AE715-4F48-4C29-95CD-120BDC1FD96D}" presName="negativeSpace" presStyleCnt="0"/>
      <dgm:spPr/>
    </dgm:pt>
    <dgm:pt modelId="{34D031E2-5779-4607-991A-00F72767D152}" type="pres">
      <dgm:prSet presAssocID="{F92AE715-4F48-4C29-95CD-120BDC1FD96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FDBFB7D-33E0-4DC5-86D6-B2083060C01B}" type="presOf" srcId="{D0ED04DA-F5DD-4D43-8AF6-A5A5C48EA1C2}" destId="{9BBA4241-CF4E-4FAB-9CD6-0855A0450821}" srcOrd="0" destOrd="0" presId="urn:microsoft.com/office/officeart/2005/8/layout/list1"/>
    <dgm:cxn modelId="{B4E397C7-0B75-4D3F-932E-353278618B71}" type="presOf" srcId="{6FBB9B13-9883-44D9-B8CB-CDE715F50C0F}" destId="{34D031E2-5779-4607-991A-00F72767D152}" srcOrd="0" destOrd="0" presId="urn:microsoft.com/office/officeart/2005/8/layout/list1"/>
    <dgm:cxn modelId="{8157F671-63B6-4306-A922-362B9C212BB9}" type="presOf" srcId="{F92AE715-4F48-4C29-95CD-120BDC1FD96D}" destId="{54D6A03A-D35A-4F71-9120-AA5A3D5CE206}" srcOrd="1" destOrd="0" presId="urn:microsoft.com/office/officeart/2005/8/layout/list1"/>
    <dgm:cxn modelId="{6C9F648F-9DB4-452E-93DD-A1057E2010F8}" srcId="{F92AE715-4F48-4C29-95CD-120BDC1FD96D}" destId="{6FBB9B13-9883-44D9-B8CB-CDE715F50C0F}" srcOrd="0" destOrd="0" parTransId="{46C8E338-EAF5-41BE-814A-788E5BB4FD3D}" sibTransId="{0BE118E7-3034-424C-A9AC-666825857C7E}"/>
    <dgm:cxn modelId="{9316DFAF-E91F-4E7D-BAB6-2B923B49FD45}" srcId="{D0ED04DA-F5DD-4D43-8AF6-A5A5C48EA1C2}" destId="{234FDE6F-C525-4FE3-9203-F417A6F1E05D}" srcOrd="0" destOrd="0" parTransId="{46D648AE-4FEA-4F80-9BBE-8E1A799E8644}" sibTransId="{515CB68F-41F5-4BC0-861B-CC4C9347FE8D}"/>
    <dgm:cxn modelId="{2932BE8C-4565-404D-B2EC-B80BFAB26041}" srcId="{D0ED04DA-F5DD-4D43-8AF6-A5A5C48EA1C2}" destId="{F92AE715-4F48-4C29-95CD-120BDC1FD96D}" srcOrd="1" destOrd="0" parTransId="{CE171518-4FD4-43B8-BFA4-9F1D8C49DE7F}" sibTransId="{1CC8DAA0-AF4D-4757-A191-50AD34326E5A}"/>
    <dgm:cxn modelId="{FB04E10C-BAE8-45F7-A5E2-4D330F459BC8}" type="presOf" srcId="{F92AE715-4F48-4C29-95CD-120BDC1FD96D}" destId="{2CC03E9D-051B-47F3-A205-AF2E01506AB6}" srcOrd="0" destOrd="0" presId="urn:microsoft.com/office/officeart/2005/8/layout/list1"/>
    <dgm:cxn modelId="{4CF26B88-24FE-41C6-ACC9-955634E9636A}" type="presOf" srcId="{234FDE6F-C525-4FE3-9203-F417A6F1E05D}" destId="{870572B9-3763-4EA9-A48F-502821A7802B}" srcOrd="1" destOrd="0" presId="urn:microsoft.com/office/officeart/2005/8/layout/list1"/>
    <dgm:cxn modelId="{96F16EDE-9C7E-4129-8D39-B7F3BC44CDFC}" type="presOf" srcId="{234FDE6F-C525-4FE3-9203-F417A6F1E05D}" destId="{E2074333-C613-40FE-B9C2-36C87A7A4383}" srcOrd="0" destOrd="0" presId="urn:microsoft.com/office/officeart/2005/8/layout/list1"/>
    <dgm:cxn modelId="{297DB62F-D165-4967-BC16-278FCE650991}" srcId="{234FDE6F-C525-4FE3-9203-F417A6F1E05D}" destId="{E5541A42-8E78-4A67-8BA8-706076327C5D}" srcOrd="0" destOrd="0" parTransId="{3C27C2B6-591B-4813-854A-863046BC3FD8}" sibTransId="{64E017AC-8E00-4DB2-9BBD-891062810EFB}"/>
    <dgm:cxn modelId="{1D4A5488-1E10-4E2D-A487-9B2B4DFC48E9}" type="presOf" srcId="{E5541A42-8E78-4A67-8BA8-706076327C5D}" destId="{5D57BD81-A345-412B-9D4E-2B6FB754DF06}" srcOrd="0" destOrd="0" presId="urn:microsoft.com/office/officeart/2005/8/layout/list1"/>
    <dgm:cxn modelId="{61ED13F5-60A4-47AB-9F1F-246887AA5206}" type="presParOf" srcId="{9BBA4241-CF4E-4FAB-9CD6-0855A0450821}" destId="{0F28D71C-269E-413C-99DC-248DE807C564}" srcOrd="0" destOrd="0" presId="urn:microsoft.com/office/officeart/2005/8/layout/list1"/>
    <dgm:cxn modelId="{93E3227D-4105-4EF0-851A-680EE8E72AF5}" type="presParOf" srcId="{0F28D71C-269E-413C-99DC-248DE807C564}" destId="{E2074333-C613-40FE-B9C2-36C87A7A4383}" srcOrd="0" destOrd="0" presId="urn:microsoft.com/office/officeart/2005/8/layout/list1"/>
    <dgm:cxn modelId="{4FD9C395-D938-468E-9BFC-DCCA4A48CA24}" type="presParOf" srcId="{0F28D71C-269E-413C-99DC-248DE807C564}" destId="{870572B9-3763-4EA9-A48F-502821A7802B}" srcOrd="1" destOrd="0" presId="urn:microsoft.com/office/officeart/2005/8/layout/list1"/>
    <dgm:cxn modelId="{0F8CA24E-AF71-48AB-B166-6AF2E2DD4344}" type="presParOf" srcId="{9BBA4241-CF4E-4FAB-9CD6-0855A0450821}" destId="{082CF1B6-58DB-4A52-AEEB-F7E34555E036}" srcOrd="1" destOrd="0" presId="urn:microsoft.com/office/officeart/2005/8/layout/list1"/>
    <dgm:cxn modelId="{1FF3ADFB-F988-43F5-A965-6BA5B23EBB20}" type="presParOf" srcId="{9BBA4241-CF4E-4FAB-9CD6-0855A0450821}" destId="{5D57BD81-A345-412B-9D4E-2B6FB754DF06}" srcOrd="2" destOrd="0" presId="urn:microsoft.com/office/officeart/2005/8/layout/list1"/>
    <dgm:cxn modelId="{7454564B-7454-4FE7-B9E9-8F2CB96A131A}" type="presParOf" srcId="{9BBA4241-CF4E-4FAB-9CD6-0855A0450821}" destId="{788A51C1-5870-49F1-8372-7E3B546919A3}" srcOrd="3" destOrd="0" presId="urn:microsoft.com/office/officeart/2005/8/layout/list1"/>
    <dgm:cxn modelId="{13BB05FB-8AF4-4C86-8781-3D934C759A5B}" type="presParOf" srcId="{9BBA4241-CF4E-4FAB-9CD6-0855A0450821}" destId="{C928F0FB-C38A-46D6-81E3-D716B562FC86}" srcOrd="4" destOrd="0" presId="urn:microsoft.com/office/officeart/2005/8/layout/list1"/>
    <dgm:cxn modelId="{8A6FE936-D0F9-4C74-B5D2-2486D2B0326A}" type="presParOf" srcId="{C928F0FB-C38A-46D6-81E3-D716B562FC86}" destId="{2CC03E9D-051B-47F3-A205-AF2E01506AB6}" srcOrd="0" destOrd="0" presId="urn:microsoft.com/office/officeart/2005/8/layout/list1"/>
    <dgm:cxn modelId="{BDD264C7-DA76-4384-94DB-8BF936E8C56B}" type="presParOf" srcId="{C928F0FB-C38A-46D6-81E3-D716B562FC86}" destId="{54D6A03A-D35A-4F71-9120-AA5A3D5CE206}" srcOrd="1" destOrd="0" presId="urn:microsoft.com/office/officeart/2005/8/layout/list1"/>
    <dgm:cxn modelId="{BF2269D6-82A6-431E-A7CE-52025B7F32CE}" type="presParOf" srcId="{9BBA4241-CF4E-4FAB-9CD6-0855A0450821}" destId="{111ABDC9-A085-484C-B00D-3A8442D461DF}" srcOrd="5" destOrd="0" presId="urn:microsoft.com/office/officeart/2005/8/layout/list1"/>
    <dgm:cxn modelId="{1E1662F9-8B68-4DD2-A46A-9E28FDF1D723}" type="presParOf" srcId="{9BBA4241-CF4E-4FAB-9CD6-0855A0450821}" destId="{34D031E2-5779-4607-991A-00F72767D15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D04DA-F5DD-4D43-8AF6-A5A5C48EA1C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34FDE6F-C525-4FE3-9203-F417A6F1E05D}">
      <dgm:prSet custT="1"/>
      <dgm:spPr/>
      <dgm:t>
        <a:bodyPr/>
        <a:lstStyle/>
        <a:p>
          <a:pPr rtl="0"/>
          <a:r>
            <a:rPr lang="en-US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3.</a:t>
          </a:r>
          <a:r>
            <a:rPr 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内容平台的主动传播</a:t>
          </a:r>
          <a:endParaRPr lang="zh-CN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D648AE-4FEA-4F80-9BBE-8E1A799E8644}" type="parTrans" cxnId="{9316DFAF-E91F-4E7D-BAB6-2B923B49FD45}">
      <dgm:prSet/>
      <dgm:spPr/>
      <dgm:t>
        <a:bodyPr/>
        <a:lstStyle/>
        <a:p>
          <a:endParaRPr lang="zh-CN" altLang="en-US"/>
        </a:p>
      </dgm:t>
    </dgm:pt>
    <dgm:pt modelId="{515CB68F-41F5-4BC0-861B-CC4C9347FE8D}" type="sibTrans" cxnId="{9316DFAF-E91F-4E7D-BAB6-2B923B49FD45}">
      <dgm:prSet/>
      <dgm:spPr/>
      <dgm:t>
        <a:bodyPr/>
        <a:lstStyle/>
        <a:p>
          <a:endParaRPr lang="zh-CN" altLang="en-US"/>
        </a:p>
      </dgm:t>
    </dgm:pt>
    <dgm:pt modelId="{E5541A42-8E78-4A67-8BA8-706076327C5D}">
      <dgm:prSet custT="1"/>
      <dgm:spPr/>
      <dgm:t>
        <a:bodyPr/>
        <a:lstStyle/>
        <a:p>
          <a:pPr rtl="0"/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容平台对一些特别的、能引起用户兴趣的内容主动推荐，但这些内容如果未经授权会造成版权问题。比如我们在百度上搜索一些关键词的时候，符合的信息可能有成百上千条，绝大部分网站并未经过原作者授权。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27C2B6-591B-4813-854A-863046BC3FD8}" type="parTrans" cxnId="{297DB62F-D165-4967-BC16-278FCE650991}">
      <dgm:prSet/>
      <dgm:spPr/>
      <dgm:t>
        <a:bodyPr/>
        <a:lstStyle/>
        <a:p>
          <a:endParaRPr lang="zh-CN" altLang="en-US"/>
        </a:p>
      </dgm:t>
    </dgm:pt>
    <dgm:pt modelId="{64E017AC-8E00-4DB2-9BBD-891062810EFB}" type="sibTrans" cxnId="{297DB62F-D165-4967-BC16-278FCE650991}">
      <dgm:prSet/>
      <dgm:spPr/>
      <dgm:t>
        <a:bodyPr/>
        <a:lstStyle/>
        <a:p>
          <a:endParaRPr lang="zh-CN" altLang="en-US"/>
        </a:p>
      </dgm:t>
    </dgm:pt>
    <dgm:pt modelId="{E43FF031-E934-466F-B9B3-905DE3EBBE4A}">
      <dgm:prSet custT="1"/>
      <dgm:spPr/>
      <dgm:t>
        <a:bodyPr/>
        <a:lstStyle/>
        <a:p>
          <a:r>
            <a: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但是有一点可以肯定的是，随着内容形式的多样化，内容分发形式也在变得越来越开放、合作更加多元化。</a:t>
          </a:r>
        </a:p>
      </dgm:t>
    </dgm:pt>
    <dgm:pt modelId="{D9B308BB-8533-4CFA-BA15-CC1803F7B3B8}" type="parTrans" cxnId="{91A52EEE-8020-4A45-BA8A-0082C1C06B2B}">
      <dgm:prSet/>
      <dgm:spPr/>
      <dgm:t>
        <a:bodyPr/>
        <a:lstStyle/>
        <a:p>
          <a:endParaRPr lang="zh-CN" altLang="en-US"/>
        </a:p>
      </dgm:t>
    </dgm:pt>
    <dgm:pt modelId="{1C63B8E2-A849-459B-946A-20A6960DBB45}" type="sibTrans" cxnId="{91A52EEE-8020-4A45-BA8A-0082C1C06B2B}">
      <dgm:prSet/>
      <dgm:spPr/>
      <dgm:t>
        <a:bodyPr/>
        <a:lstStyle/>
        <a:p>
          <a:endParaRPr lang="zh-CN" altLang="en-US"/>
        </a:p>
      </dgm:t>
    </dgm:pt>
    <dgm:pt modelId="{9BBA4241-CF4E-4FAB-9CD6-0855A0450821}" type="pres">
      <dgm:prSet presAssocID="{D0ED04DA-F5DD-4D43-8AF6-A5A5C48EA1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F28D71C-269E-413C-99DC-248DE807C564}" type="pres">
      <dgm:prSet presAssocID="{234FDE6F-C525-4FE3-9203-F417A6F1E05D}" presName="parentLin" presStyleCnt="0"/>
      <dgm:spPr/>
    </dgm:pt>
    <dgm:pt modelId="{E2074333-C613-40FE-B9C2-36C87A7A4383}" type="pres">
      <dgm:prSet presAssocID="{234FDE6F-C525-4FE3-9203-F417A6F1E05D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870572B9-3763-4EA9-A48F-502821A7802B}" type="pres">
      <dgm:prSet presAssocID="{234FDE6F-C525-4FE3-9203-F417A6F1E05D}" presName="parentText" presStyleLbl="node1" presStyleIdx="0" presStyleCnt="1" custScaleY="6168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2CF1B6-58DB-4A52-AEEB-F7E34555E036}" type="pres">
      <dgm:prSet presAssocID="{234FDE6F-C525-4FE3-9203-F417A6F1E05D}" presName="negativeSpace" presStyleCnt="0"/>
      <dgm:spPr/>
    </dgm:pt>
    <dgm:pt modelId="{5D57BD81-A345-412B-9D4E-2B6FB754DF06}" type="pres">
      <dgm:prSet presAssocID="{234FDE6F-C525-4FE3-9203-F417A6F1E05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D4A5488-1E10-4E2D-A487-9B2B4DFC48E9}" type="presOf" srcId="{E5541A42-8E78-4A67-8BA8-706076327C5D}" destId="{5D57BD81-A345-412B-9D4E-2B6FB754DF06}" srcOrd="0" destOrd="0" presId="urn:microsoft.com/office/officeart/2005/8/layout/list1"/>
    <dgm:cxn modelId="{297DB62F-D165-4967-BC16-278FCE650991}" srcId="{234FDE6F-C525-4FE3-9203-F417A6F1E05D}" destId="{E5541A42-8E78-4A67-8BA8-706076327C5D}" srcOrd="0" destOrd="0" parTransId="{3C27C2B6-591B-4813-854A-863046BC3FD8}" sibTransId="{64E017AC-8E00-4DB2-9BBD-891062810EFB}"/>
    <dgm:cxn modelId="{4CF26B88-24FE-41C6-ACC9-955634E9636A}" type="presOf" srcId="{234FDE6F-C525-4FE3-9203-F417A6F1E05D}" destId="{870572B9-3763-4EA9-A48F-502821A7802B}" srcOrd="1" destOrd="0" presId="urn:microsoft.com/office/officeart/2005/8/layout/list1"/>
    <dgm:cxn modelId="{91A52EEE-8020-4A45-BA8A-0082C1C06B2B}" srcId="{234FDE6F-C525-4FE3-9203-F417A6F1E05D}" destId="{E43FF031-E934-466F-B9B3-905DE3EBBE4A}" srcOrd="1" destOrd="0" parTransId="{D9B308BB-8533-4CFA-BA15-CC1803F7B3B8}" sibTransId="{1C63B8E2-A849-459B-946A-20A6960DBB45}"/>
    <dgm:cxn modelId="{DFDBFB7D-33E0-4DC5-86D6-B2083060C01B}" type="presOf" srcId="{D0ED04DA-F5DD-4D43-8AF6-A5A5C48EA1C2}" destId="{9BBA4241-CF4E-4FAB-9CD6-0855A0450821}" srcOrd="0" destOrd="0" presId="urn:microsoft.com/office/officeart/2005/8/layout/list1"/>
    <dgm:cxn modelId="{99A8D501-36FC-4E3B-AE5F-511778CB8909}" type="presOf" srcId="{E43FF031-E934-466F-B9B3-905DE3EBBE4A}" destId="{5D57BD81-A345-412B-9D4E-2B6FB754DF06}" srcOrd="0" destOrd="1" presId="urn:microsoft.com/office/officeart/2005/8/layout/list1"/>
    <dgm:cxn modelId="{96F16EDE-9C7E-4129-8D39-B7F3BC44CDFC}" type="presOf" srcId="{234FDE6F-C525-4FE3-9203-F417A6F1E05D}" destId="{E2074333-C613-40FE-B9C2-36C87A7A4383}" srcOrd="0" destOrd="0" presId="urn:microsoft.com/office/officeart/2005/8/layout/list1"/>
    <dgm:cxn modelId="{9316DFAF-E91F-4E7D-BAB6-2B923B49FD45}" srcId="{D0ED04DA-F5DD-4D43-8AF6-A5A5C48EA1C2}" destId="{234FDE6F-C525-4FE3-9203-F417A6F1E05D}" srcOrd="0" destOrd="0" parTransId="{46D648AE-4FEA-4F80-9BBE-8E1A799E8644}" sibTransId="{515CB68F-41F5-4BC0-861B-CC4C9347FE8D}"/>
    <dgm:cxn modelId="{61ED13F5-60A4-47AB-9F1F-246887AA5206}" type="presParOf" srcId="{9BBA4241-CF4E-4FAB-9CD6-0855A0450821}" destId="{0F28D71C-269E-413C-99DC-248DE807C564}" srcOrd="0" destOrd="0" presId="urn:microsoft.com/office/officeart/2005/8/layout/list1"/>
    <dgm:cxn modelId="{93E3227D-4105-4EF0-851A-680EE8E72AF5}" type="presParOf" srcId="{0F28D71C-269E-413C-99DC-248DE807C564}" destId="{E2074333-C613-40FE-B9C2-36C87A7A4383}" srcOrd="0" destOrd="0" presId="urn:microsoft.com/office/officeart/2005/8/layout/list1"/>
    <dgm:cxn modelId="{4FD9C395-D938-468E-9BFC-DCCA4A48CA24}" type="presParOf" srcId="{0F28D71C-269E-413C-99DC-248DE807C564}" destId="{870572B9-3763-4EA9-A48F-502821A7802B}" srcOrd="1" destOrd="0" presId="urn:microsoft.com/office/officeart/2005/8/layout/list1"/>
    <dgm:cxn modelId="{0F8CA24E-AF71-48AB-B166-6AF2E2DD4344}" type="presParOf" srcId="{9BBA4241-CF4E-4FAB-9CD6-0855A0450821}" destId="{082CF1B6-58DB-4A52-AEEB-F7E34555E036}" srcOrd="1" destOrd="0" presId="urn:microsoft.com/office/officeart/2005/8/layout/list1"/>
    <dgm:cxn modelId="{1FF3ADFB-F988-43F5-A965-6BA5B23EBB20}" type="presParOf" srcId="{9BBA4241-CF4E-4FAB-9CD6-0855A0450821}" destId="{5D57BD81-A345-412B-9D4E-2B6FB754DF0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xmlns="" id="{89D7E187-C975-4E00-8AB7-FD94C3D4F9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BCCD610-90F9-4420-AF4A-D1CA9578A6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31F89572-D345-4BA1-9A55-01AD9C886956}" type="datetimeFigureOut">
              <a:rPr lang="zh-CN" altLang="en-US"/>
              <a:pPr>
                <a:defRPr/>
              </a:pPr>
              <a:t>2021/2/2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202A738F-E18A-4CAE-9490-29DBB5D9D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A9EFA3D-CC45-4A27-9115-63AFD45252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4F2649F0-E8CA-4997-A001-2CE97C992A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84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25E10B4-EC23-4104-A10D-A8ED3CDEA4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81A8509-BE63-426C-AE36-B42B6C4BEF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B3662B5D-0432-4288-916B-EBE9B2CCB863}" type="datetimeFigureOut">
              <a:rPr lang="zh-CN" altLang="en-US"/>
              <a:pPr>
                <a:defRPr/>
              </a:pPr>
              <a:t>2021/2/2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DF4306D7-6188-4003-B2EC-FADD1CF09AA0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F2D995BC-01BB-409A-8B52-0E47D4C9FF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D69BBA26-40DD-4505-869A-D15511489C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B8692FB-2351-4481-92C5-623D32F288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charset="0"/>
              <a:buNone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42011B6E-8D67-4BE3-B4DA-A936B862D8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44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宋体" charset="-122"/>
      </a:defRPr>
    </a:lvl5pPr>
    <a:lvl6pPr marL="2285696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3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1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xmlns="" id="{E69C246D-1A57-419D-8C2D-F6957FAEE1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xmlns="" id="{49B09C07-237F-4297-BE05-5F6C9D93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xmlns="" id="{CF7787DE-FA9C-43F8-8FE6-3E86474450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7DBDC0-3379-4822-9A99-8A2F7A6379B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8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>
            <a:extLst>
              <a:ext uri="{FF2B5EF4-FFF2-40B4-BE49-F238E27FC236}">
                <a16:creationId xmlns:a16="http://schemas.microsoft.com/office/drawing/2014/main" xmlns="" id="{93A99B53-CADA-4380-BFE2-9C4B34DBA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备注占位符 2">
            <a:extLst>
              <a:ext uri="{FF2B5EF4-FFF2-40B4-BE49-F238E27FC236}">
                <a16:creationId xmlns:a16="http://schemas.microsoft.com/office/drawing/2014/main" xmlns="" id="{D4DC032E-AD89-4B30-9050-A0ACAFA1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灯片编号占位符 3">
            <a:extLst>
              <a:ext uri="{FF2B5EF4-FFF2-40B4-BE49-F238E27FC236}">
                <a16:creationId xmlns:a16="http://schemas.microsoft.com/office/drawing/2014/main" xmlns="" id="{D1838DE9-1028-4D3B-B8C6-A52C9609AF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3BBFAC-68CC-4477-A2D8-8C1C8B6A7C69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007" y="2420888"/>
            <a:ext cx="6334126" cy="863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noProof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5594" y="3500390"/>
            <a:ext cx="6335712" cy="6477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zh-CN" noProof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8036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98364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5" y="908053"/>
            <a:ext cx="2743201" cy="52181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3" y="908053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75352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ECLOGO-eff-0-1">
            <a:extLst>
              <a:ext uri="{FF2B5EF4-FFF2-40B4-BE49-F238E27FC236}">
                <a16:creationId xmlns:a16="http://schemas.microsoft.com/office/drawing/2014/main" xmlns="" id="{EE64202D-B0FB-416A-9F37-1469D9C68D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886075"/>
            <a:ext cx="1060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PPECLOGO-eff-0-2">
            <a:extLst>
              <a:ext uri="{FF2B5EF4-FFF2-40B4-BE49-F238E27FC236}">
                <a16:creationId xmlns:a16="http://schemas.microsoft.com/office/drawing/2014/main" xmlns="" id="{51A936C2-A5DD-4126-A8A9-447B06E0A8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3" y="2757488"/>
            <a:ext cx="1095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PECLOGO-eff-0-3">
            <a:extLst>
              <a:ext uri="{FF2B5EF4-FFF2-40B4-BE49-F238E27FC236}">
                <a16:creationId xmlns:a16="http://schemas.microsoft.com/office/drawing/2014/main" xmlns="" id="{F1305867-2AED-4B0B-A135-256F4EDCB0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447800"/>
            <a:ext cx="30146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PECLOGO-eff-0-1">
            <a:extLst>
              <a:ext uri="{FF2B5EF4-FFF2-40B4-BE49-F238E27FC236}">
                <a16:creationId xmlns:a16="http://schemas.microsoft.com/office/drawing/2014/main" xmlns="" id="{7D09EBA8-3608-43E3-89F5-A601A46F50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770313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PECLOGO-eff-0-1">
            <a:extLst>
              <a:ext uri="{FF2B5EF4-FFF2-40B4-BE49-F238E27FC236}">
                <a16:creationId xmlns:a16="http://schemas.microsoft.com/office/drawing/2014/main" xmlns="" id="{123C7841-9619-4C84-8D38-792A05ACE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903538"/>
            <a:ext cx="400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PECLOGO-eff-0-2">
            <a:extLst>
              <a:ext uri="{FF2B5EF4-FFF2-40B4-BE49-F238E27FC236}">
                <a16:creationId xmlns:a16="http://schemas.microsoft.com/office/drawing/2014/main" xmlns="" id="{16DB51BB-B89C-48BB-99BC-20D5801379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2574925"/>
            <a:ext cx="981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PECLOGO-eff-5-4">
            <a:extLst>
              <a:ext uri="{FF2B5EF4-FFF2-40B4-BE49-F238E27FC236}">
                <a16:creationId xmlns:a16="http://schemas.microsoft.com/office/drawing/2014/main" xmlns="" id="{677D178F-EA35-4A41-9071-F2ED84B695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06750"/>
            <a:ext cx="14779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PECLOGO-eff-5-2">
            <a:extLst>
              <a:ext uri="{FF2B5EF4-FFF2-40B4-BE49-F238E27FC236}">
                <a16:creationId xmlns:a16="http://schemas.microsoft.com/office/drawing/2014/main" xmlns="" id="{DF1F9D8C-0A4E-45A0-8447-4814328288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46463"/>
            <a:ext cx="18335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PPECLOGO-eff-5-4">
            <a:extLst>
              <a:ext uri="{FF2B5EF4-FFF2-40B4-BE49-F238E27FC236}">
                <a16:creationId xmlns:a16="http://schemas.microsoft.com/office/drawing/2014/main" xmlns="" id="{AC251029-BBF6-417E-A347-D789CB387F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363" y="2725738"/>
            <a:ext cx="1117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PPECLOGO-eff-0-1">
            <a:extLst>
              <a:ext uri="{FF2B5EF4-FFF2-40B4-BE49-F238E27FC236}">
                <a16:creationId xmlns:a16="http://schemas.microsoft.com/office/drawing/2014/main" xmlns="" id="{BAB0F5F3-250F-4699-BCAC-A01CCB99D7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624263"/>
            <a:ext cx="522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PPECLOGO-eff-0-1">
            <a:extLst>
              <a:ext uri="{FF2B5EF4-FFF2-40B4-BE49-F238E27FC236}">
                <a16:creationId xmlns:a16="http://schemas.microsoft.com/office/drawing/2014/main" xmlns="" id="{4B0379AD-C780-4CB5-BF4F-A9D9048A7D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75" y="2365375"/>
            <a:ext cx="5222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PPECLOGO-eff2-1-2">
            <a:extLst>
              <a:ext uri="{FF2B5EF4-FFF2-40B4-BE49-F238E27FC236}">
                <a16:creationId xmlns:a16="http://schemas.microsoft.com/office/drawing/2014/main" xmlns="" id="{D5710600-BF36-4F0A-B711-4A214701B1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795588"/>
            <a:ext cx="16970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PPECLOGO-eff2-1-3">
            <a:extLst>
              <a:ext uri="{FF2B5EF4-FFF2-40B4-BE49-F238E27FC236}">
                <a16:creationId xmlns:a16="http://schemas.microsoft.com/office/drawing/2014/main" xmlns="" id="{8EC0AE4B-56C1-4249-9EB5-B1E29CDCC5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2786063"/>
            <a:ext cx="438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PPECLOGO-eff2-1-4">
            <a:extLst>
              <a:ext uri="{FF2B5EF4-FFF2-40B4-BE49-F238E27FC236}">
                <a16:creationId xmlns:a16="http://schemas.microsoft.com/office/drawing/2014/main" xmlns="" id="{BD51C54F-4717-432F-948C-C503FAB09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325813"/>
            <a:ext cx="703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PPECLOGO-eff2-1-3">
            <a:extLst>
              <a:ext uri="{FF2B5EF4-FFF2-40B4-BE49-F238E27FC236}">
                <a16:creationId xmlns:a16="http://schemas.microsoft.com/office/drawing/2014/main" xmlns="" id="{B4D989F1-001A-4C4C-AC77-E3152A4F76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2909888"/>
            <a:ext cx="3603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PPECLOGO-eff2-1-3">
            <a:extLst>
              <a:ext uri="{FF2B5EF4-FFF2-40B4-BE49-F238E27FC236}">
                <a16:creationId xmlns:a16="http://schemas.microsoft.com/office/drawing/2014/main" xmlns="" id="{9829260D-F9D9-4957-A7A9-23E11D485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663" y="3446463"/>
            <a:ext cx="2809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5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0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7341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E2171A6-4526-4553-AEAF-6671DA4CF268}"/>
              </a:ext>
            </a:extLst>
          </p:cNvPr>
          <p:cNvSpPr/>
          <p:nvPr userDrawn="1"/>
        </p:nvSpPr>
        <p:spPr>
          <a:xfrm>
            <a:off x="792163" y="144463"/>
            <a:ext cx="11404600" cy="6111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rgbClr val="C00000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4" name="圆角矩形 4">
            <a:extLst>
              <a:ext uri="{FF2B5EF4-FFF2-40B4-BE49-F238E27FC236}">
                <a16:creationId xmlns:a16="http://schemas.microsoft.com/office/drawing/2014/main" xmlns="" id="{40784C7B-1757-42C2-BD67-42C1A03B5CC0}"/>
              </a:ext>
            </a:extLst>
          </p:cNvPr>
          <p:cNvSpPr/>
          <p:nvPr userDrawn="1"/>
        </p:nvSpPr>
        <p:spPr>
          <a:xfrm rot="16200000" flipV="1">
            <a:off x="80963" y="144463"/>
            <a:ext cx="611187" cy="611187"/>
          </a:xfrm>
          <a:prstGeom prst="roundRect">
            <a:avLst>
              <a:gd name="adj" fmla="val 5039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xmlns="" id="{CCAF9C71-EC66-4CD4-A852-F6E511A5CB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230188"/>
            <a:ext cx="5969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838200" y="143742"/>
            <a:ext cx="9004598" cy="611823"/>
          </a:xfrm>
        </p:spPr>
        <p:txBody>
          <a:bodyPr/>
          <a:lstStyle>
            <a:lvl1pPr>
              <a:defRPr sz="2800" b="1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071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1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26838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4639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95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700" b="1"/>
            </a:lvl3pPr>
            <a:lvl4pPr marL="1371417" indent="0">
              <a:buNone/>
              <a:defRPr sz="1600" b="1"/>
            </a:lvl4pPr>
            <a:lvl5pPr marL="1828556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3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4" y="1535113"/>
            <a:ext cx="539115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7" indent="0">
              <a:buNone/>
              <a:defRPr sz="1700" b="1"/>
            </a:lvl3pPr>
            <a:lvl4pPr marL="1371417" indent="0">
              <a:buNone/>
              <a:defRPr sz="1600" b="1"/>
            </a:lvl4pPr>
            <a:lvl5pPr marL="1828556" indent="0">
              <a:buNone/>
              <a:defRPr sz="1600" b="1"/>
            </a:lvl5pPr>
            <a:lvl6pPr marL="2285696" indent="0">
              <a:buNone/>
              <a:defRPr sz="1600" b="1"/>
            </a:lvl6pPr>
            <a:lvl7pPr marL="2742832" indent="0">
              <a:buNone/>
              <a:defRPr sz="1600" b="1"/>
            </a:lvl7pPr>
            <a:lvl8pPr marL="3199973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4" y="2174875"/>
            <a:ext cx="53911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5927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2065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46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3201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3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3201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57139" indent="0">
              <a:buNone/>
              <a:defRPr sz="1200"/>
            </a:lvl2pPr>
            <a:lvl3pPr marL="914277" indent="0">
              <a:buNone/>
              <a:defRPr sz="900"/>
            </a:lvl3pPr>
            <a:lvl4pPr marL="1371417" indent="0">
              <a:buNone/>
              <a:defRPr sz="900"/>
            </a:lvl4pPr>
            <a:lvl5pPr marL="1828556" indent="0">
              <a:buNone/>
              <a:defRPr sz="900"/>
            </a:lvl5pPr>
            <a:lvl6pPr marL="2285696" indent="0">
              <a:buNone/>
              <a:defRPr sz="900"/>
            </a:lvl6pPr>
            <a:lvl7pPr marL="2742832" indent="0">
              <a:buNone/>
              <a:defRPr sz="900"/>
            </a:lvl7pPr>
            <a:lvl8pPr marL="3199973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6182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1"/>
            <a:ext cx="731837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7" indent="0">
              <a:buNone/>
              <a:defRPr sz="2000"/>
            </a:lvl4pPr>
            <a:lvl5pPr marL="1828556" indent="0">
              <a:buNone/>
              <a:defRPr sz="2000"/>
            </a:lvl5pPr>
            <a:lvl6pPr marL="2285696" indent="0">
              <a:buNone/>
              <a:defRPr sz="2000"/>
            </a:lvl6pPr>
            <a:lvl7pPr marL="2742832" indent="0">
              <a:buNone/>
              <a:defRPr sz="2000"/>
            </a:lvl7pPr>
            <a:lvl8pPr marL="3199973" indent="0">
              <a:buNone/>
              <a:defRPr sz="2000"/>
            </a:lvl8pPr>
            <a:lvl9pPr marL="3657111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9"/>
            <a:ext cx="7318375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139" indent="0">
              <a:buNone/>
              <a:defRPr sz="1200"/>
            </a:lvl2pPr>
            <a:lvl3pPr marL="914277" indent="0">
              <a:buNone/>
              <a:defRPr sz="900"/>
            </a:lvl3pPr>
            <a:lvl4pPr marL="1371417" indent="0">
              <a:buNone/>
              <a:defRPr sz="900"/>
            </a:lvl4pPr>
            <a:lvl5pPr marL="1828556" indent="0">
              <a:buNone/>
              <a:defRPr sz="900"/>
            </a:lvl5pPr>
            <a:lvl6pPr marL="2285696" indent="0">
              <a:buNone/>
              <a:defRPr sz="900"/>
            </a:lvl6pPr>
            <a:lvl7pPr marL="2742832" indent="0">
              <a:buNone/>
              <a:defRPr sz="900"/>
            </a:lvl7pPr>
            <a:lvl8pPr marL="3199973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408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1FE83AF-EC6B-4A05-B6BE-C53CE68AA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590550"/>
            <a:ext cx="105140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ADA85AA-C924-4BAB-918B-2A56D08BA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41375" y="1600200"/>
            <a:ext cx="1051401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800" r:id="rId2"/>
    <p:sldLayoutId id="2147483801" r:id="rId3"/>
    <p:sldLayoutId id="2147483793" r:id="rId4"/>
    <p:sldLayoutId id="2147483794" r:id="rId5"/>
    <p:sldLayoutId id="2147483795" r:id="rId6"/>
    <p:sldLayoutId id="2147483802" r:id="rId7"/>
    <p:sldLayoutId id="2147483796" r:id="rId8"/>
    <p:sldLayoutId id="2147483797" r:id="rId9"/>
    <p:sldLayoutId id="2147483798" r:id="rId10"/>
    <p:sldLayoutId id="2147483799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anose="020B0A04020102020204" pitchFamily="34" charset="0"/>
          <a:ea typeface="微软雅黑" pitchFamily="34" charset="-122"/>
        </a:defRPr>
      </a:lvl5pPr>
      <a:lvl6pPr marL="457139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277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417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556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+mn-ea"/>
          <a:cs typeface="微软雅黑" charset="-122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仿宋_GB2312" pitchFamily="49" charset="-122"/>
          <a:cs typeface="仿宋_GB2312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  <a:cs typeface="仿宋_GB2312" charset="0"/>
        </a:defRPr>
      </a:lvl5pPr>
      <a:lvl6pPr marL="2514264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403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8542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5682" indent="-22856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6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6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2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3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1" algn="l" defTabSz="91427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6">
            <a:extLst>
              <a:ext uri="{FF2B5EF4-FFF2-40B4-BE49-F238E27FC236}">
                <a16:creationId xmlns:a16="http://schemas.microsoft.com/office/drawing/2014/main" xmlns="" id="{7E075E87-5ECC-413A-A5C5-281549758E67}"/>
              </a:ext>
            </a:extLst>
          </p:cNvPr>
          <p:cNvSpPr>
            <a:spLocks/>
          </p:cNvSpPr>
          <p:nvPr/>
        </p:nvSpPr>
        <p:spPr bwMode="auto">
          <a:xfrm>
            <a:off x="3856038" y="2165350"/>
            <a:ext cx="8340725" cy="2527300"/>
          </a:xfrm>
          <a:custGeom>
            <a:avLst/>
            <a:gdLst>
              <a:gd name="T0" fmla="*/ 2147483646 w 10932"/>
              <a:gd name="T1" fmla="*/ 0 h 3294"/>
              <a:gd name="T2" fmla="*/ 2147483646 w 10932"/>
              <a:gd name="T3" fmla="*/ 0 h 3294"/>
              <a:gd name="T4" fmla="*/ 2147483646 w 10932"/>
              <a:gd name="T5" fmla="*/ 2147483646 h 3294"/>
              <a:gd name="T6" fmla="*/ 0 w 10932"/>
              <a:gd name="T7" fmla="*/ 2147483646 h 3294"/>
              <a:gd name="T8" fmla="*/ 2147483646 w 10932"/>
              <a:gd name="T9" fmla="*/ 2147483646 h 3294"/>
              <a:gd name="T10" fmla="*/ 2147483646 w 10932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32"/>
              <a:gd name="T19" fmla="*/ 0 h 3294"/>
              <a:gd name="T20" fmla="*/ 10932 w 10932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32" h="3294">
                <a:moveTo>
                  <a:pt x="206" y="0"/>
                </a:moveTo>
                <a:lnTo>
                  <a:pt x="10932" y="0"/>
                </a:lnTo>
                <a:lnTo>
                  <a:pt x="10932" y="3294"/>
                </a:lnTo>
                <a:lnTo>
                  <a:pt x="0" y="3294"/>
                </a:lnTo>
                <a:cubicBezTo>
                  <a:pt x="540" y="2909"/>
                  <a:pt x="892" y="2277"/>
                  <a:pt x="892" y="1564"/>
                </a:cubicBezTo>
                <a:cubicBezTo>
                  <a:pt x="892" y="945"/>
                  <a:pt x="628" y="388"/>
                  <a:pt x="206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8195" name="Freeform 7">
            <a:extLst>
              <a:ext uri="{FF2B5EF4-FFF2-40B4-BE49-F238E27FC236}">
                <a16:creationId xmlns:a16="http://schemas.microsoft.com/office/drawing/2014/main" xmlns="" id="{87A858DC-16C8-4C6A-A301-90D834E1AEBD}"/>
              </a:ext>
            </a:extLst>
          </p:cNvPr>
          <p:cNvSpPr>
            <a:spLocks/>
          </p:cNvSpPr>
          <p:nvPr/>
        </p:nvSpPr>
        <p:spPr bwMode="auto">
          <a:xfrm>
            <a:off x="0" y="2165350"/>
            <a:ext cx="1974850" cy="2527300"/>
          </a:xfrm>
          <a:custGeom>
            <a:avLst/>
            <a:gdLst>
              <a:gd name="T0" fmla="*/ 0 w 2589"/>
              <a:gd name="T1" fmla="*/ 0 h 3294"/>
              <a:gd name="T2" fmla="*/ 2147483646 w 2589"/>
              <a:gd name="T3" fmla="*/ 0 h 3294"/>
              <a:gd name="T4" fmla="*/ 2147483646 w 2589"/>
              <a:gd name="T5" fmla="*/ 2147483646 h 3294"/>
              <a:gd name="T6" fmla="*/ 2147483646 w 2589"/>
              <a:gd name="T7" fmla="*/ 2147483646 h 3294"/>
              <a:gd name="T8" fmla="*/ 0 w 2589"/>
              <a:gd name="T9" fmla="*/ 2147483646 h 3294"/>
              <a:gd name="T10" fmla="*/ 0 w 2589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89"/>
              <a:gd name="T19" fmla="*/ 0 h 3294"/>
              <a:gd name="T20" fmla="*/ 2589 w 2589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89" h="3294">
                <a:moveTo>
                  <a:pt x="0" y="0"/>
                </a:moveTo>
                <a:lnTo>
                  <a:pt x="2383" y="0"/>
                </a:lnTo>
                <a:cubicBezTo>
                  <a:pt x="1961" y="388"/>
                  <a:pt x="1697" y="945"/>
                  <a:pt x="1697" y="1564"/>
                </a:cubicBezTo>
                <a:cubicBezTo>
                  <a:pt x="1697" y="2277"/>
                  <a:pt x="2049" y="2909"/>
                  <a:pt x="2589" y="3294"/>
                </a:cubicBezTo>
                <a:lnTo>
                  <a:pt x="0" y="329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CAD77203-E96D-4BBD-836F-81F94BD908C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140325" y="3036888"/>
            <a:ext cx="7056438" cy="677862"/>
          </a:xfrm>
        </p:spPr>
        <p:txBody>
          <a:bodyPr/>
          <a:lstStyle/>
          <a:p>
            <a:pPr eaLnBrk="1" hangingPunct="1"/>
            <a:r>
              <a:rPr lang="zh-CN" altLang="en-US" sz="3600" b="1">
                <a:solidFill>
                  <a:srgbClr val="F8F8F8"/>
                </a:solidFill>
                <a:latin typeface="微软雅黑" panose="020B0503020204020204" pitchFamily="34" charset="-122"/>
              </a:rPr>
              <a:t>移动商务内容运营</a:t>
            </a:r>
          </a:p>
        </p:txBody>
      </p:sp>
      <p:sp>
        <p:nvSpPr>
          <p:cNvPr id="8197" name="TextBox 35">
            <a:extLst>
              <a:ext uri="{FF2B5EF4-FFF2-40B4-BE49-F238E27FC236}">
                <a16:creationId xmlns:a16="http://schemas.microsoft.com/office/drawing/2014/main" xmlns="" id="{A5FDC1B7-019B-43DE-857D-3DBAD4F6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3719423"/>
            <a:ext cx="7056438" cy="74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黑体" panose="02010609060101010101" pitchFamily="49" charset="-122"/>
                <a:cs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  <a:ea typeface="仿宋_GB2312"/>
                <a:cs typeface="仿宋_GB231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600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600" dirty="0" smtClean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3200" b="1" dirty="0" smtClean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内容分发的概念与类型</a:t>
            </a:r>
            <a:endParaRPr lang="en-US" altLang="zh-CN" sz="32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34">
            <a:extLst>
              <a:ext uri="{FF2B5EF4-FFF2-40B4-BE49-F238E27FC236}">
                <a16:creationId xmlns:a16="http://schemas.microsoft.com/office/drawing/2014/main" xmlns="" id="{C1EDB10A-057C-4E4E-BD46-B822FB072440}"/>
              </a:ext>
            </a:extLst>
          </p:cNvPr>
          <p:cNvGrpSpPr/>
          <p:nvPr/>
        </p:nvGrpSpPr>
        <p:grpSpPr>
          <a:xfrm>
            <a:off x="8952978" y="5949283"/>
            <a:ext cx="465709" cy="472063"/>
            <a:chOff x="4796805" y="-215900"/>
            <a:chExt cx="2093913" cy="2122488"/>
          </a:xfrm>
          <a:solidFill>
            <a:schemeClr val="tx2"/>
          </a:solidFill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071883F3-6695-477C-A197-6CFEC9FFE5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6805" y="-21590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D34AF003-BA43-4EAB-95CA-8CB50FB213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280" y="0"/>
              <a:ext cx="1360488" cy="1641475"/>
            </a:xfrm>
            <a:custGeom>
              <a:avLst/>
              <a:gdLst>
                <a:gd name="T0" fmla="*/ 870 w 1809"/>
                <a:gd name="T1" fmla="*/ 879 h 2152"/>
                <a:gd name="T2" fmla="*/ 870 w 1809"/>
                <a:gd name="T3" fmla="*/ 2152 h 2152"/>
                <a:gd name="T4" fmla="*/ 1809 w 1809"/>
                <a:gd name="T5" fmla="*/ 1820 h 2152"/>
                <a:gd name="T6" fmla="*/ 1809 w 1809"/>
                <a:gd name="T7" fmla="*/ 547 h 2152"/>
                <a:gd name="T8" fmla="*/ 870 w 1809"/>
                <a:gd name="T9" fmla="*/ 879 h 2152"/>
                <a:gd name="T10" fmla="*/ 785 w 1809"/>
                <a:gd name="T11" fmla="*/ 961 h 2152"/>
                <a:gd name="T12" fmla="*/ 785 w 1809"/>
                <a:gd name="T13" fmla="*/ 1138 h 2152"/>
                <a:gd name="T14" fmla="*/ 613 w 1809"/>
                <a:gd name="T15" fmla="*/ 1053 h 2152"/>
                <a:gd name="T16" fmla="*/ 613 w 1809"/>
                <a:gd name="T17" fmla="*/ 864 h 2152"/>
                <a:gd name="T18" fmla="*/ 785 w 1809"/>
                <a:gd name="T19" fmla="*/ 961 h 2152"/>
                <a:gd name="T20" fmla="*/ 1555 w 1809"/>
                <a:gd name="T21" fmla="*/ 410 h 2152"/>
                <a:gd name="T22" fmla="*/ 1507 w 1809"/>
                <a:gd name="T23" fmla="*/ 386 h 2152"/>
                <a:gd name="T24" fmla="*/ 602 w 1809"/>
                <a:gd name="T25" fmla="*/ 700 h 2152"/>
                <a:gd name="T26" fmla="*/ 576 w 1809"/>
                <a:gd name="T27" fmla="*/ 724 h 2152"/>
                <a:gd name="T28" fmla="*/ 576 w 1809"/>
                <a:gd name="T29" fmla="*/ 2017 h 2152"/>
                <a:gd name="T30" fmla="*/ 822 w 1809"/>
                <a:gd name="T31" fmla="*/ 2149 h 2152"/>
                <a:gd name="T32" fmla="*/ 822 w 1809"/>
                <a:gd name="T33" fmla="*/ 879 h 2152"/>
                <a:gd name="T34" fmla="*/ 622 w 1809"/>
                <a:gd name="T35" fmla="*/ 772 h 2152"/>
                <a:gd name="T36" fmla="*/ 625 w 1809"/>
                <a:gd name="T37" fmla="*/ 772 h 2152"/>
                <a:gd name="T38" fmla="*/ 1531 w 1809"/>
                <a:gd name="T39" fmla="*/ 457 h 2152"/>
                <a:gd name="T40" fmla="*/ 1555 w 1809"/>
                <a:gd name="T41" fmla="*/ 410 h 2152"/>
                <a:gd name="T42" fmla="*/ 209 w 1809"/>
                <a:gd name="T43" fmla="*/ 581 h 2152"/>
                <a:gd name="T44" fmla="*/ 209 w 1809"/>
                <a:gd name="T45" fmla="*/ 758 h 2152"/>
                <a:gd name="T46" fmla="*/ 37 w 1809"/>
                <a:gd name="T47" fmla="*/ 673 h 2152"/>
                <a:gd name="T48" fmla="*/ 37 w 1809"/>
                <a:gd name="T49" fmla="*/ 484 h 2152"/>
                <a:gd name="T50" fmla="*/ 209 w 1809"/>
                <a:gd name="T51" fmla="*/ 581 h 2152"/>
                <a:gd name="T52" fmla="*/ 978 w 1809"/>
                <a:gd name="T53" fmla="*/ 30 h 2152"/>
                <a:gd name="T54" fmla="*/ 931 w 1809"/>
                <a:gd name="T55" fmla="*/ 6 h 2152"/>
                <a:gd name="T56" fmla="*/ 25 w 1809"/>
                <a:gd name="T57" fmla="*/ 321 h 2152"/>
                <a:gd name="T58" fmla="*/ 0 w 1809"/>
                <a:gd name="T59" fmla="*/ 344 h 2152"/>
                <a:gd name="T60" fmla="*/ 0 w 1809"/>
                <a:gd name="T61" fmla="*/ 1638 h 2152"/>
                <a:gd name="T62" fmla="*/ 246 w 1809"/>
                <a:gd name="T63" fmla="*/ 1770 h 2152"/>
                <a:gd name="T64" fmla="*/ 246 w 1809"/>
                <a:gd name="T65" fmla="*/ 500 h 2152"/>
                <a:gd name="T66" fmla="*/ 46 w 1809"/>
                <a:gd name="T67" fmla="*/ 393 h 2152"/>
                <a:gd name="T68" fmla="*/ 49 w 1809"/>
                <a:gd name="T69" fmla="*/ 392 h 2152"/>
                <a:gd name="T70" fmla="*/ 954 w 1809"/>
                <a:gd name="T71" fmla="*/ 77 h 2152"/>
                <a:gd name="T72" fmla="*/ 978 w 1809"/>
                <a:gd name="T73" fmla="*/ 30 h 2152"/>
                <a:gd name="T74" fmla="*/ 497 w 1809"/>
                <a:gd name="T75" fmla="*/ 781 h 2152"/>
                <a:gd name="T76" fmla="*/ 497 w 1809"/>
                <a:gd name="T77" fmla="*/ 958 h 2152"/>
                <a:gd name="T78" fmla="*/ 325 w 1809"/>
                <a:gd name="T79" fmla="*/ 873 h 2152"/>
                <a:gd name="T80" fmla="*/ 325 w 1809"/>
                <a:gd name="T81" fmla="*/ 684 h 2152"/>
                <a:gd name="T82" fmla="*/ 497 w 1809"/>
                <a:gd name="T83" fmla="*/ 781 h 2152"/>
                <a:gd name="T84" fmla="*/ 1266 w 1809"/>
                <a:gd name="T85" fmla="*/ 230 h 2152"/>
                <a:gd name="T86" fmla="*/ 1219 w 1809"/>
                <a:gd name="T87" fmla="*/ 206 h 2152"/>
                <a:gd name="T88" fmla="*/ 313 w 1809"/>
                <a:gd name="T89" fmla="*/ 520 h 2152"/>
                <a:gd name="T90" fmla="*/ 288 w 1809"/>
                <a:gd name="T91" fmla="*/ 544 h 2152"/>
                <a:gd name="T92" fmla="*/ 288 w 1809"/>
                <a:gd name="T93" fmla="*/ 1837 h 2152"/>
                <a:gd name="T94" fmla="*/ 534 w 1809"/>
                <a:gd name="T95" fmla="*/ 1969 h 2152"/>
                <a:gd name="T96" fmla="*/ 534 w 1809"/>
                <a:gd name="T97" fmla="*/ 699 h 2152"/>
                <a:gd name="T98" fmla="*/ 334 w 1809"/>
                <a:gd name="T99" fmla="*/ 592 h 2152"/>
                <a:gd name="T100" fmla="*/ 337 w 1809"/>
                <a:gd name="T101" fmla="*/ 592 h 2152"/>
                <a:gd name="T102" fmla="*/ 1243 w 1809"/>
                <a:gd name="T103" fmla="*/ 277 h 2152"/>
                <a:gd name="T104" fmla="*/ 1266 w 1809"/>
                <a:gd name="T105" fmla="*/ 23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9" h="2152">
                  <a:moveTo>
                    <a:pt x="870" y="879"/>
                  </a:moveTo>
                  <a:lnTo>
                    <a:pt x="870" y="2152"/>
                  </a:lnTo>
                  <a:lnTo>
                    <a:pt x="1809" y="1820"/>
                  </a:lnTo>
                  <a:lnTo>
                    <a:pt x="1809" y="547"/>
                  </a:lnTo>
                  <a:lnTo>
                    <a:pt x="870" y="879"/>
                  </a:lnTo>
                  <a:close/>
                  <a:moveTo>
                    <a:pt x="785" y="961"/>
                  </a:moveTo>
                  <a:lnTo>
                    <a:pt x="785" y="1138"/>
                  </a:lnTo>
                  <a:cubicBezTo>
                    <a:pt x="699" y="1121"/>
                    <a:pt x="613" y="1053"/>
                    <a:pt x="613" y="1053"/>
                  </a:cubicBezTo>
                  <a:lnTo>
                    <a:pt x="613" y="864"/>
                  </a:lnTo>
                  <a:cubicBezTo>
                    <a:pt x="719" y="950"/>
                    <a:pt x="785" y="961"/>
                    <a:pt x="785" y="961"/>
                  </a:cubicBezTo>
                  <a:close/>
                  <a:moveTo>
                    <a:pt x="1555" y="410"/>
                  </a:moveTo>
                  <a:cubicBezTo>
                    <a:pt x="1548" y="390"/>
                    <a:pt x="1527" y="379"/>
                    <a:pt x="1507" y="386"/>
                  </a:cubicBezTo>
                  <a:lnTo>
                    <a:pt x="602" y="700"/>
                  </a:lnTo>
                  <a:cubicBezTo>
                    <a:pt x="590" y="704"/>
                    <a:pt x="580" y="713"/>
                    <a:pt x="576" y="724"/>
                  </a:cubicBezTo>
                  <a:lnTo>
                    <a:pt x="576" y="2017"/>
                  </a:lnTo>
                  <a:cubicBezTo>
                    <a:pt x="608" y="2080"/>
                    <a:pt x="741" y="2149"/>
                    <a:pt x="822" y="2149"/>
                  </a:cubicBezTo>
                  <a:lnTo>
                    <a:pt x="822" y="879"/>
                  </a:lnTo>
                  <a:cubicBezTo>
                    <a:pt x="779" y="873"/>
                    <a:pt x="682" y="822"/>
                    <a:pt x="622" y="772"/>
                  </a:cubicBezTo>
                  <a:cubicBezTo>
                    <a:pt x="623" y="772"/>
                    <a:pt x="624" y="772"/>
                    <a:pt x="625" y="772"/>
                  </a:cubicBezTo>
                  <a:lnTo>
                    <a:pt x="1531" y="457"/>
                  </a:lnTo>
                  <a:cubicBezTo>
                    <a:pt x="1550" y="450"/>
                    <a:pt x="1561" y="429"/>
                    <a:pt x="1555" y="410"/>
                  </a:cubicBezTo>
                  <a:close/>
                  <a:moveTo>
                    <a:pt x="209" y="581"/>
                  </a:moveTo>
                  <a:lnTo>
                    <a:pt x="209" y="758"/>
                  </a:lnTo>
                  <a:cubicBezTo>
                    <a:pt x="123" y="742"/>
                    <a:pt x="37" y="673"/>
                    <a:pt x="37" y="673"/>
                  </a:cubicBezTo>
                  <a:lnTo>
                    <a:pt x="37" y="484"/>
                  </a:lnTo>
                  <a:cubicBezTo>
                    <a:pt x="143" y="570"/>
                    <a:pt x="209" y="581"/>
                    <a:pt x="209" y="581"/>
                  </a:cubicBezTo>
                  <a:close/>
                  <a:moveTo>
                    <a:pt x="978" y="30"/>
                  </a:moveTo>
                  <a:cubicBezTo>
                    <a:pt x="972" y="11"/>
                    <a:pt x="951" y="0"/>
                    <a:pt x="931" y="6"/>
                  </a:cubicBezTo>
                  <a:lnTo>
                    <a:pt x="25" y="321"/>
                  </a:lnTo>
                  <a:cubicBezTo>
                    <a:pt x="14" y="325"/>
                    <a:pt x="3" y="334"/>
                    <a:pt x="0" y="344"/>
                  </a:cubicBezTo>
                  <a:lnTo>
                    <a:pt x="0" y="1638"/>
                  </a:lnTo>
                  <a:cubicBezTo>
                    <a:pt x="32" y="1700"/>
                    <a:pt x="165" y="1770"/>
                    <a:pt x="246" y="1770"/>
                  </a:cubicBezTo>
                  <a:lnTo>
                    <a:pt x="246" y="500"/>
                  </a:lnTo>
                  <a:cubicBezTo>
                    <a:pt x="203" y="493"/>
                    <a:pt x="106" y="443"/>
                    <a:pt x="46" y="393"/>
                  </a:cubicBezTo>
                  <a:cubicBezTo>
                    <a:pt x="47" y="393"/>
                    <a:pt x="48" y="392"/>
                    <a:pt x="49" y="392"/>
                  </a:cubicBezTo>
                  <a:lnTo>
                    <a:pt x="954" y="77"/>
                  </a:lnTo>
                  <a:cubicBezTo>
                    <a:pt x="974" y="71"/>
                    <a:pt x="985" y="50"/>
                    <a:pt x="978" y="30"/>
                  </a:cubicBezTo>
                  <a:close/>
                  <a:moveTo>
                    <a:pt x="497" y="781"/>
                  </a:moveTo>
                  <a:lnTo>
                    <a:pt x="497" y="958"/>
                  </a:lnTo>
                  <a:cubicBezTo>
                    <a:pt x="411" y="941"/>
                    <a:pt x="325" y="873"/>
                    <a:pt x="325" y="873"/>
                  </a:cubicBezTo>
                  <a:lnTo>
                    <a:pt x="325" y="684"/>
                  </a:lnTo>
                  <a:cubicBezTo>
                    <a:pt x="431" y="770"/>
                    <a:pt x="497" y="781"/>
                    <a:pt x="497" y="781"/>
                  </a:cubicBezTo>
                  <a:close/>
                  <a:moveTo>
                    <a:pt x="1266" y="230"/>
                  </a:moveTo>
                  <a:cubicBezTo>
                    <a:pt x="1260" y="210"/>
                    <a:pt x="1239" y="199"/>
                    <a:pt x="1219" y="206"/>
                  </a:cubicBezTo>
                  <a:lnTo>
                    <a:pt x="313" y="520"/>
                  </a:lnTo>
                  <a:cubicBezTo>
                    <a:pt x="302" y="524"/>
                    <a:pt x="291" y="533"/>
                    <a:pt x="288" y="544"/>
                  </a:cubicBezTo>
                  <a:lnTo>
                    <a:pt x="288" y="1837"/>
                  </a:lnTo>
                  <a:cubicBezTo>
                    <a:pt x="320" y="1900"/>
                    <a:pt x="453" y="1969"/>
                    <a:pt x="534" y="1969"/>
                  </a:cubicBezTo>
                  <a:lnTo>
                    <a:pt x="534" y="699"/>
                  </a:lnTo>
                  <a:cubicBezTo>
                    <a:pt x="491" y="693"/>
                    <a:pt x="394" y="642"/>
                    <a:pt x="334" y="592"/>
                  </a:cubicBezTo>
                  <a:cubicBezTo>
                    <a:pt x="335" y="592"/>
                    <a:pt x="336" y="592"/>
                    <a:pt x="337" y="592"/>
                  </a:cubicBezTo>
                  <a:lnTo>
                    <a:pt x="1243" y="277"/>
                  </a:lnTo>
                  <a:cubicBezTo>
                    <a:pt x="1262" y="270"/>
                    <a:pt x="1273" y="249"/>
                    <a:pt x="1266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3" name="组合 40">
            <a:extLst>
              <a:ext uri="{FF2B5EF4-FFF2-40B4-BE49-F238E27FC236}">
                <a16:creationId xmlns:a16="http://schemas.microsoft.com/office/drawing/2014/main" xmlns="" id="{13D9FE62-28A7-452F-A727-C782EB1155FD}"/>
              </a:ext>
            </a:extLst>
          </p:cNvPr>
          <p:cNvGrpSpPr/>
          <p:nvPr/>
        </p:nvGrpSpPr>
        <p:grpSpPr>
          <a:xfrm>
            <a:off x="9552383" y="5949283"/>
            <a:ext cx="465709" cy="472063"/>
            <a:chOff x="7772329" y="-1123557"/>
            <a:chExt cx="465708" cy="472063"/>
          </a:xfrm>
          <a:solidFill>
            <a:schemeClr val="tx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xmlns="" id="{BAA55236-3E97-48A7-BEB2-9BFCEA331B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6603" y="-1084628"/>
              <a:ext cx="277160" cy="398943"/>
            </a:xfrm>
            <a:custGeom>
              <a:avLst/>
              <a:gdLst>
                <a:gd name="T0" fmla="*/ 370 w 780"/>
                <a:gd name="T1" fmla="*/ 732 h 1139"/>
                <a:gd name="T2" fmla="*/ 498 w 780"/>
                <a:gd name="T3" fmla="*/ 660 h 1139"/>
                <a:gd name="T4" fmla="*/ 578 w 780"/>
                <a:gd name="T5" fmla="*/ 682 h 1139"/>
                <a:gd name="T6" fmla="*/ 653 w 780"/>
                <a:gd name="T7" fmla="*/ 535 h 1139"/>
                <a:gd name="T8" fmla="*/ 709 w 780"/>
                <a:gd name="T9" fmla="*/ 494 h 1139"/>
                <a:gd name="T10" fmla="*/ 711 w 780"/>
                <a:gd name="T11" fmla="*/ 316 h 1139"/>
                <a:gd name="T12" fmla="*/ 657 w 780"/>
                <a:gd name="T13" fmla="*/ 274 h 1139"/>
                <a:gd name="T14" fmla="*/ 596 w 780"/>
                <a:gd name="T15" fmla="*/ 128 h 1139"/>
                <a:gd name="T16" fmla="*/ 531 w 780"/>
                <a:gd name="T17" fmla="*/ 141 h 1139"/>
                <a:gd name="T18" fmla="*/ 409 w 780"/>
                <a:gd name="T19" fmla="*/ 69 h 1139"/>
                <a:gd name="T20" fmla="*/ 380 w 780"/>
                <a:gd name="T21" fmla="*/ 69 h 1139"/>
                <a:gd name="T22" fmla="*/ 289 w 780"/>
                <a:gd name="T23" fmla="*/ 140 h 1139"/>
                <a:gd name="T24" fmla="*/ 260 w 780"/>
                <a:gd name="T25" fmla="*/ 132 h 1139"/>
                <a:gd name="T26" fmla="*/ 187 w 780"/>
                <a:gd name="T27" fmla="*/ 138 h 1139"/>
                <a:gd name="T28" fmla="*/ 80 w 780"/>
                <a:gd name="T29" fmla="*/ 280 h 1139"/>
                <a:gd name="T30" fmla="*/ 99 w 780"/>
                <a:gd name="T31" fmla="*/ 346 h 1139"/>
                <a:gd name="T32" fmla="*/ 64 w 780"/>
                <a:gd name="T33" fmla="*/ 501 h 1139"/>
                <a:gd name="T34" fmla="*/ 181 w 780"/>
                <a:gd name="T35" fmla="*/ 609 h 1139"/>
                <a:gd name="T36" fmla="*/ 194 w 780"/>
                <a:gd name="T37" fmla="*/ 676 h 1139"/>
                <a:gd name="T38" fmla="*/ 272 w 780"/>
                <a:gd name="T39" fmla="*/ 657 h 1139"/>
                <a:gd name="T40" fmla="*/ 294 w 780"/>
                <a:gd name="T41" fmla="*/ 726 h 1139"/>
                <a:gd name="T42" fmla="*/ 221 w 780"/>
                <a:gd name="T43" fmla="*/ 731 h 1139"/>
                <a:gd name="T44" fmla="*/ 121 w 780"/>
                <a:gd name="T45" fmla="*/ 608 h 1139"/>
                <a:gd name="T46" fmla="*/ 7 w 780"/>
                <a:gd name="T47" fmla="*/ 519 h 1139"/>
                <a:gd name="T48" fmla="*/ 51 w 780"/>
                <a:gd name="T49" fmla="*/ 381 h 1139"/>
                <a:gd name="T50" fmla="*/ 64 w 780"/>
                <a:gd name="T51" fmla="*/ 223 h 1139"/>
                <a:gd name="T52" fmla="*/ 127 w 780"/>
                <a:gd name="T53" fmla="*/ 138 h 1139"/>
                <a:gd name="T54" fmla="*/ 276 w 780"/>
                <a:gd name="T55" fmla="*/ 75 h 1139"/>
                <a:gd name="T56" fmla="*/ 298 w 780"/>
                <a:gd name="T57" fmla="*/ 81 h 1139"/>
                <a:gd name="T58" fmla="*/ 394 w 780"/>
                <a:gd name="T59" fmla="*/ 0 h 1139"/>
                <a:gd name="T60" fmla="*/ 508 w 780"/>
                <a:gd name="T61" fmla="*/ 85 h 1139"/>
                <a:gd name="T62" fmla="*/ 638 w 780"/>
                <a:gd name="T63" fmla="*/ 87 h 1139"/>
                <a:gd name="T64" fmla="*/ 675 w 780"/>
                <a:gd name="T65" fmla="*/ 217 h 1139"/>
                <a:gd name="T66" fmla="*/ 758 w 780"/>
                <a:gd name="T67" fmla="*/ 353 h 1139"/>
                <a:gd name="T68" fmla="*/ 756 w 780"/>
                <a:gd name="T69" fmla="*/ 459 h 1139"/>
                <a:gd name="T70" fmla="*/ 670 w 780"/>
                <a:gd name="T71" fmla="*/ 592 h 1139"/>
                <a:gd name="T72" fmla="*/ 578 w 780"/>
                <a:gd name="T73" fmla="*/ 741 h 1139"/>
                <a:gd name="T74" fmla="*/ 498 w 780"/>
                <a:gd name="T75" fmla="*/ 719 h 1139"/>
                <a:gd name="T76" fmla="*/ 385 w 780"/>
                <a:gd name="T77" fmla="*/ 801 h 1139"/>
                <a:gd name="T78" fmla="*/ 388 w 780"/>
                <a:gd name="T79" fmla="*/ 615 h 1139"/>
                <a:gd name="T80" fmla="*/ 388 w 780"/>
                <a:gd name="T81" fmla="*/ 650 h 1139"/>
                <a:gd name="T82" fmla="*/ 626 w 780"/>
                <a:gd name="T83" fmla="*/ 413 h 1139"/>
                <a:gd name="T84" fmla="*/ 388 w 780"/>
                <a:gd name="T85" fmla="*/ 583 h 1139"/>
                <a:gd name="T86" fmla="*/ 559 w 780"/>
                <a:gd name="T87" fmla="*/ 413 h 1139"/>
                <a:gd name="T88" fmla="*/ 533 w 780"/>
                <a:gd name="T89" fmla="*/ 780 h 1139"/>
                <a:gd name="T90" fmla="*/ 432 w 780"/>
                <a:gd name="T91" fmla="*/ 838 h 1139"/>
                <a:gd name="T92" fmla="*/ 515 w 780"/>
                <a:gd name="T93" fmla="*/ 1003 h 1139"/>
                <a:gd name="T94" fmla="*/ 669 w 780"/>
                <a:gd name="T95" fmla="*/ 1091 h 1139"/>
                <a:gd name="T96" fmla="*/ 283 w 780"/>
                <a:gd name="T97" fmla="*/ 792 h 1139"/>
                <a:gd name="T98" fmla="*/ 195 w 780"/>
                <a:gd name="T99" fmla="*/ 783 h 1139"/>
                <a:gd name="T100" fmla="*/ 136 w 780"/>
                <a:gd name="T101" fmla="*/ 1118 h 1139"/>
                <a:gd name="T102" fmla="*/ 361 w 780"/>
                <a:gd name="T103" fmla="*/ 1103 h 1139"/>
                <a:gd name="T104" fmla="*/ 385 w 780"/>
                <a:gd name="T105" fmla="*/ 848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1139">
                  <a:moveTo>
                    <a:pt x="272" y="657"/>
                  </a:moveTo>
                  <a:cubicBezTo>
                    <a:pt x="300" y="657"/>
                    <a:pt x="328" y="671"/>
                    <a:pt x="343" y="693"/>
                  </a:cubicBezTo>
                  <a:lnTo>
                    <a:pt x="370" y="732"/>
                  </a:lnTo>
                  <a:cubicBezTo>
                    <a:pt x="379" y="745"/>
                    <a:pt x="391" y="745"/>
                    <a:pt x="400" y="733"/>
                  </a:cubicBezTo>
                  <a:lnTo>
                    <a:pt x="428" y="694"/>
                  </a:lnTo>
                  <a:cubicBezTo>
                    <a:pt x="443" y="673"/>
                    <a:pt x="470" y="660"/>
                    <a:pt x="498" y="660"/>
                  </a:cubicBezTo>
                  <a:cubicBezTo>
                    <a:pt x="507" y="660"/>
                    <a:pt x="516" y="661"/>
                    <a:pt x="524" y="664"/>
                  </a:cubicBezTo>
                  <a:lnTo>
                    <a:pt x="569" y="680"/>
                  </a:lnTo>
                  <a:cubicBezTo>
                    <a:pt x="572" y="681"/>
                    <a:pt x="575" y="682"/>
                    <a:pt x="578" y="682"/>
                  </a:cubicBezTo>
                  <a:cubicBezTo>
                    <a:pt x="591" y="682"/>
                    <a:pt x="593" y="670"/>
                    <a:pt x="593" y="663"/>
                  </a:cubicBezTo>
                  <a:lnTo>
                    <a:pt x="593" y="615"/>
                  </a:lnTo>
                  <a:cubicBezTo>
                    <a:pt x="593" y="580"/>
                    <a:pt x="620" y="545"/>
                    <a:pt x="653" y="535"/>
                  </a:cubicBezTo>
                  <a:lnTo>
                    <a:pt x="699" y="521"/>
                  </a:lnTo>
                  <a:cubicBezTo>
                    <a:pt x="706" y="519"/>
                    <a:pt x="711" y="515"/>
                    <a:pt x="713" y="511"/>
                  </a:cubicBezTo>
                  <a:cubicBezTo>
                    <a:pt x="715" y="506"/>
                    <a:pt x="713" y="500"/>
                    <a:pt x="709" y="494"/>
                  </a:cubicBezTo>
                  <a:lnTo>
                    <a:pt x="680" y="455"/>
                  </a:lnTo>
                  <a:cubicBezTo>
                    <a:pt x="660" y="426"/>
                    <a:pt x="660" y="383"/>
                    <a:pt x="682" y="355"/>
                  </a:cubicBezTo>
                  <a:lnTo>
                    <a:pt x="711" y="316"/>
                  </a:lnTo>
                  <a:cubicBezTo>
                    <a:pt x="716" y="311"/>
                    <a:pt x="717" y="304"/>
                    <a:pt x="716" y="300"/>
                  </a:cubicBezTo>
                  <a:cubicBezTo>
                    <a:pt x="715" y="295"/>
                    <a:pt x="710" y="291"/>
                    <a:pt x="703" y="288"/>
                  </a:cubicBezTo>
                  <a:lnTo>
                    <a:pt x="657" y="274"/>
                  </a:lnTo>
                  <a:cubicBezTo>
                    <a:pt x="624" y="263"/>
                    <a:pt x="598" y="227"/>
                    <a:pt x="599" y="192"/>
                  </a:cubicBezTo>
                  <a:lnTo>
                    <a:pt x="600" y="144"/>
                  </a:lnTo>
                  <a:cubicBezTo>
                    <a:pt x="601" y="137"/>
                    <a:pt x="599" y="132"/>
                    <a:pt x="596" y="128"/>
                  </a:cubicBezTo>
                  <a:cubicBezTo>
                    <a:pt x="593" y="125"/>
                    <a:pt x="588" y="125"/>
                    <a:pt x="585" y="125"/>
                  </a:cubicBezTo>
                  <a:cubicBezTo>
                    <a:pt x="583" y="125"/>
                    <a:pt x="580" y="125"/>
                    <a:pt x="577" y="126"/>
                  </a:cubicBezTo>
                  <a:lnTo>
                    <a:pt x="531" y="141"/>
                  </a:lnTo>
                  <a:cubicBezTo>
                    <a:pt x="524" y="143"/>
                    <a:pt x="516" y="144"/>
                    <a:pt x="508" y="144"/>
                  </a:cubicBezTo>
                  <a:cubicBezTo>
                    <a:pt x="479" y="144"/>
                    <a:pt x="451" y="130"/>
                    <a:pt x="436" y="108"/>
                  </a:cubicBezTo>
                  <a:lnTo>
                    <a:pt x="409" y="69"/>
                  </a:lnTo>
                  <a:cubicBezTo>
                    <a:pt x="405" y="63"/>
                    <a:pt x="400" y="59"/>
                    <a:pt x="394" y="59"/>
                  </a:cubicBezTo>
                  <a:cubicBezTo>
                    <a:pt x="388" y="59"/>
                    <a:pt x="386" y="59"/>
                    <a:pt x="381" y="67"/>
                  </a:cubicBezTo>
                  <a:lnTo>
                    <a:pt x="380" y="69"/>
                  </a:lnTo>
                  <a:cubicBezTo>
                    <a:pt x="368" y="87"/>
                    <a:pt x="352" y="110"/>
                    <a:pt x="339" y="123"/>
                  </a:cubicBezTo>
                  <a:cubicBezTo>
                    <a:pt x="331" y="131"/>
                    <a:pt x="318" y="141"/>
                    <a:pt x="301" y="141"/>
                  </a:cubicBezTo>
                  <a:cubicBezTo>
                    <a:pt x="296" y="141"/>
                    <a:pt x="292" y="141"/>
                    <a:pt x="289" y="140"/>
                  </a:cubicBezTo>
                  <a:lnTo>
                    <a:pt x="285" y="140"/>
                  </a:lnTo>
                  <a:lnTo>
                    <a:pt x="282" y="138"/>
                  </a:lnTo>
                  <a:cubicBezTo>
                    <a:pt x="276" y="136"/>
                    <a:pt x="268" y="134"/>
                    <a:pt x="260" y="132"/>
                  </a:cubicBezTo>
                  <a:cubicBezTo>
                    <a:pt x="248" y="128"/>
                    <a:pt x="227" y="122"/>
                    <a:pt x="224" y="122"/>
                  </a:cubicBezTo>
                  <a:cubicBezTo>
                    <a:pt x="215" y="120"/>
                    <a:pt x="205" y="118"/>
                    <a:pt x="202" y="118"/>
                  </a:cubicBezTo>
                  <a:cubicBezTo>
                    <a:pt x="191" y="118"/>
                    <a:pt x="187" y="128"/>
                    <a:pt x="187" y="138"/>
                  </a:cubicBezTo>
                  <a:lnTo>
                    <a:pt x="187" y="186"/>
                  </a:lnTo>
                  <a:cubicBezTo>
                    <a:pt x="187" y="221"/>
                    <a:pt x="160" y="256"/>
                    <a:pt x="126" y="266"/>
                  </a:cubicBezTo>
                  <a:lnTo>
                    <a:pt x="80" y="280"/>
                  </a:lnTo>
                  <a:cubicBezTo>
                    <a:pt x="73" y="282"/>
                    <a:pt x="68" y="286"/>
                    <a:pt x="67" y="290"/>
                  </a:cubicBezTo>
                  <a:cubicBezTo>
                    <a:pt x="65" y="295"/>
                    <a:pt x="67" y="301"/>
                    <a:pt x="71" y="307"/>
                  </a:cubicBezTo>
                  <a:lnTo>
                    <a:pt x="99" y="346"/>
                  </a:lnTo>
                  <a:cubicBezTo>
                    <a:pt x="120" y="375"/>
                    <a:pt x="119" y="419"/>
                    <a:pt x="98" y="446"/>
                  </a:cubicBezTo>
                  <a:lnTo>
                    <a:pt x="68" y="485"/>
                  </a:lnTo>
                  <a:cubicBezTo>
                    <a:pt x="64" y="490"/>
                    <a:pt x="62" y="496"/>
                    <a:pt x="64" y="501"/>
                  </a:cubicBezTo>
                  <a:cubicBezTo>
                    <a:pt x="65" y="506"/>
                    <a:pt x="70" y="510"/>
                    <a:pt x="77" y="513"/>
                  </a:cubicBezTo>
                  <a:lnTo>
                    <a:pt x="123" y="527"/>
                  </a:lnTo>
                  <a:cubicBezTo>
                    <a:pt x="156" y="538"/>
                    <a:pt x="181" y="574"/>
                    <a:pt x="181" y="609"/>
                  </a:cubicBezTo>
                  <a:lnTo>
                    <a:pt x="179" y="657"/>
                  </a:lnTo>
                  <a:cubicBezTo>
                    <a:pt x="179" y="664"/>
                    <a:pt x="181" y="669"/>
                    <a:pt x="184" y="672"/>
                  </a:cubicBezTo>
                  <a:cubicBezTo>
                    <a:pt x="187" y="676"/>
                    <a:pt x="191" y="676"/>
                    <a:pt x="194" y="676"/>
                  </a:cubicBezTo>
                  <a:cubicBezTo>
                    <a:pt x="197" y="676"/>
                    <a:pt x="200" y="676"/>
                    <a:pt x="203" y="675"/>
                  </a:cubicBezTo>
                  <a:lnTo>
                    <a:pt x="248" y="660"/>
                  </a:lnTo>
                  <a:cubicBezTo>
                    <a:pt x="256" y="658"/>
                    <a:pt x="264" y="657"/>
                    <a:pt x="272" y="657"/>
                  </a:cubicBezTo>
                  <a:close/>
                  <a:moveTo>
                    <a:pt x="385" y="801"/>
                  </a:moveTo>
                  <a:cubicBezTo>
                    <a:pt x="360" y="801"/>
                    <a:pt x="337" y="788"/>
                    <a:pt x="322" y="765"/>
                  </a:cubicBezTo>
                  <a:lnTo>
                    <a:pt x="294" y="726"/>
                  </a:lnTo>
                  <a:cubicBezTo>
                    <a:pt x="291" y="721"/>
                    <a:pt x="282" y="716"/>
                    <a:pt x="272" y="716"/>
                  </a:cubicBezTo>
                  <a:cubicBezTo>
                    <a:pt x="270" y="716"/>
                    <a:pt x="268" y="716"/>
                    <a:pt x="266" y="716"/>
                  </a:cubicBezTo>
                  <a:lnTo>
                    <a:pt x="221" y="731"/>
                  </a:lnTo>
                  <a:cubicBezTo>
                    <a:pt x="192" y="741"/>
                    <a:pt x="161" y="734"/>
                    <a:pt x="141" y="714"/>
                  </a:cubicBezTo>
                  <a:cubicBezTo>
                    <a:pt x="127" y="699"/>
                    <a:pt x="119" y="678"/>
                    <a:pt x="120" y="656"/>
                  </a:cubicBezTo>
                  <a:lnTo>
                    <a:pt x="121" y="608"/>
                  </a:lnTo>
                  <a:cubicBezTo>
                    <a:pt x="122" y="599"/>
                    <a:pt x="113" y="586"/>
                    <a:pt x="104" y="584"/>
                  </a:cubicBezTo>
                  <a:lnTo>
                    <a:pt x="59" y="569"/>
                  </a:lnTo>
                  <a:cubicBezTo>
                    <a:pt x="33" y="560"/>
                    <a:pt x="14" y="542"/>
                    <a:pt x="7" y="519"/>
                  </a:cubicBezTo>
                  <a:cubicBezTo>
                    <a:pt x="0" y="496"/>
                    <a:pt x="5" y="470"/>
                    <a:pt x="22" y="448"/>
                  </a:cubicBezTo>
                  <a:lnTo>
                    <a:pt x="51" y="410"/>
                  </a:lnTo>
                  <a:cubicBezTo>
                    <a:pt x="56" y="403"/>
                    <a:pt x="57" y="388"/>
                    <a:pt x="51" y="381"/>
                  </a:cubicBezTo>
                  <a:lnTo>
                    <a:pt x="23" y="342"/>
                  </a:lnTo>
                  <a:cubicBezTo>
                    <a:pt x="7" y="320"/>
                    <a:pt x="3" y="295"/>
                    <a:pt x="11" y="271"/>
                  </a:cubicBezTo>
                  <a:cubicBezTo>
                    <a:pt x="19" y="248"/>
                    <a:pt x="38" y="230"/>
                    <a:pt x="64" y="223"/>
                  </a:cubicBezTo>
                  <a:lnTo>
                    <a:pt x="110" y="209"/>
                  </a:lnTo>
                  <a:cubicBezTo>
                    <a:pt x="118" y="207"/>
                    <a:pt x="127" y="195"/>
                    <a:pt x="127" y="186"/>
                  </a:cubicBezTo>
                  <a:lnTo>
                    <a:pt x="127" y="138"/>
                  </a:lnTo>
                  <a:cubicBezTo>
                    <a:pt x="127" y="93"/>
                    <a:pt x="160" y="59"/>
                    <a:pt x="202" y="59"/>
                  </a:cubicBezTo>
                  <a:cubicBezTo>
                    <a:pt x="212" y="59"/>
                    <a:pt x="228" y="62"/>
                    <a:pt x="236" y="64"/>
                  </a:cubicBezTo>
                  <a:cubicBezTo>
                    <a:pt x="240" y="65"/>
                    <a:pt x="252" y="68"/>
                    <a:pt x="276" y="75"/>
                  </a:cubicBezTo>
                  <a:cubicBezTo>
                    <a:pt x="284" y="77"/>
                    <a:pt x="292" y="79"/>
                    <a:pt x="297" y="81"/>
                  </a:cubicBezTo>
                  <a:lnTo>
                    <a:pt x="298" y="81"/>
                  </a:lnTo>
                  <a:cubicBezTo>
                    <a:pt x="298" y="81"/>
                    <a:pt x="298" y="81"/>
                    <a:pt x="298" y="81"/>
                  </a:cubicBezTo>
                  <a:cubicBezTo>
                    <a:pt x="305" y="74"/>
                    <a:pt x="315" y="60"/>
                    <a:pt x="330" y="37"/>
                  </a:cubicBezTo>
                  <a:lnTo>
                    <a:pt x="331" y="35"/>
                  </a:lnTo>
                  <a:cubicBezTo>
                    <a:pt x="346" y="12"/>
                    <a:pt x="367" y="0"/>
                    <a:pt x="394" y="0"/>
                  </a:cubicBezTo>
                  <a:cubicBezTo>
                    <a:pt x="420" y="0"/>
                    <a:pt x="443" y="13"/>
                    <a:pt x="458" y="36"/>
                  </a:cubicBezTo>
                  <a:lnTo>
                    <a:pt x="485" y="75"/>
                  </a:lnTo>
                  <a:cubicBezTo>
                    <a:pt x="489" y="80"/>
                    <a:pt x="498" y="85"/>
                    <a:pt x="508" y="85"/>
                  </a:cubicBezTo>
                  <a:cubicBezTo>
                    <a:pt x="510" y="85"/>
                    <a:pt x="512" y="85"/>
                    <a:pt x="513" y="85"/>
                  </a:cubicBezTo>
                  <a:lnTo>
                    <a:pt x="559" y="70"/>
                  </a:lnTo>
                  <a:cubicBezTo>
                    <a:pt x="588" y="60"/>
                    <a:pt x="619" y="67"/>
                    <a:pt x="638" y="87"/>
                  </a:cubicBezTo>
                  <a:cubicBezTo>
                    <a:pt x="653" y="102"/>
                    <a:pt x="660" y="123"/>
                    <a:pt x="659" y="145"/>
                  </a:cubicBezTo>
                  <a:lnTo>
                    <a:pt x="658" y="193"/>
                  </a:lnTo>
                  <a:cubicBezTo>
                    <a:pt x="658" y="202"/>
                    <a:pt x="667" y="215"/>
                    <a:pt x="675" y="217"/>
                  </a:cubicBezTo>
                  <a:lnTo>
                    <a:pt x="721" y="232"/>
                  </a:lnTo>
                  <a:cubicBezTo>
                    <a:pt x="746" y="241"/>
                    <a:pt x="765" y="259"/>
                    <a:pt x="772" y="282"/>
                  </a:cubicBezTo>
                  <a:cubicBezTo>
                    <a:pt x="780" y="306"/>
                    <a:pt x="774" y="331"/>
                    <a:pt x="758" y="353"/>
                  </a:cubicBezTo>
                  <a:lnTo>
                    <a:pt x="729" y="391"/>
                  </a:lnTo>
                  <a:cubicBezTo>
                    <a:pt x="723" y="398"/>
                    <a:pt x="723" y="413"/>
                    <a:pt x="728" y="420"/>
                  </a:cubicBezTo>
                  <a:lnTo>
                    <a:pt x="756" y="459"/>
                  </a:lnTo>
                  <a:cubicBezTo>
                    <a:pt x="772" y="481"/>
                    <a:pt x="777" y="507"/>
                    <a:pt x="769" y="530"/>
                  </a:cubicBezTo>
                  <a:cubicBezTo>
                    <a:pt x="761" y="553"/>
                    <a:pt x="742" y="570"/>
                    <a:pt x="716" y="578"/>
                  </a:cubicBezTo>
                  <a:lnTo>
                    <a:pt x="670" y="592"/>
                  </a:lnTo>
                  <a:cubicBezTo>
                    <a:pt x="661" y="594"/>
                    <a:pt x="652" y="606"/>
                    <a:pt x="652" y="615"/>
                  </a:cubicBezTo>
                  <a:lnTo>
                    <a:pt x="652" y="663"/>
                  </a:lnTo>
                  <a:cubicBezTo>
                    <a:pt x="652" y="708"/>
                    <a:pt x="621" y="741"/>
                    <a:pt x="578" y="741"/>
                  </a:cubicBezTo>
                  <a:cubicBezTo>
                    <a:pt x="568" y="741"/>
                    <a:pt x="558" y="739"/>
                    <a:pt x="549" y="736"/>
                  </a:cubicBezTo>
                  <a:lnTo>
                    <a:pt x="504" y="720"/>
                  </a:lnTo>
                  <a:cubicBezTo>
                    <a:pt x="502" y="719"/>
                    <a:pt x="500" y="719"/>
                    <a:pt x="498" y="719"/>
                  </a:cubicBezTo>
                  <a:cubicBezTo>
                    <a:pt x="488" y="719"/>
                    <a:pt x="479" y="724"/>
                    <a:pt x="476" y="728"/>
                  </a:cubicBezTo>
                  <a:lnTo>
                    <a:pt x="448" y="767"/>
                  </a:lnTo>
                  <a:cubicBezTo>
                    <a:pt x="432" y="789"/>
                    <a:pt x="410" y="801"/>
                    <a:pt x="385" y="801"/>
                  </a:cubicBezTo>
                  <a:close/>
                  <a:moveTo>
                    <a:pt x="388" y="210"/>
                  </a:moveTo>
                  <a:cubicBezTo>
                    <a:pt x="277" y="210"/>
                    <a:pt x="186" y="301"/>
                    <a:pt x="186" y="413"/>
                  </a:cubicBezTo>
                  <a:cubicBezTo>
                    <a:pt x="186" y="524"/>
                    <a:pt x="277" y="615"/>
                    <a:pt x="388" y="615"/>
                  </a:cubicBezTo>
                  <a:cubicBezTo>
                    <a:pt x="500" y="615"/>
                    <a:pt x="590" y="524"/>
                    <a:pt x="590" y="413"/>
                  </a:cubicBezTo>
                  <a:cubicBezTo>
                    <a:pt x="590" y="301"/>
                    <a:pt x="500" y="210"/>
                    <a:pt x="388" y="210"/>
                  </a:cubicBezTo>
                  <a:close/>
                  <a:moveTo>
                    <a:pt x="388" y="650"/>
                  </a:moveTo>
                  <a:cubicBezTo>
                    <a:pt x="257" y="650"/>
                    <a:pt x="150" y="544"/>
                    <a:pt x="150" y="413"/>
                  </a:cubicBezTo>
                  <a:cubicBezTo>
                    <a:pt x="150" y="282"/>
                    <a:pt x="257" y="175"/>
                    <a:pt x="388" y="175"/>
                  </a:cubicBezTo>
                  <a:cubicBezTo>
                    <a:pt x="519" y="175"/>
                    <a:pt x="626" y="282"/>
                    <a:pt x="626" y="413"/>
                  </a:cubicBezTo>
                  <a:cubicBezTo>
                    <a:pt x="626" y="544"/>
                    <a:pt x="519" y="650"/>
                    <a:pt x="388" y="650"/>
                  </a:cubicBezTo>
                  <a:close/>
                  <a:moveTo>
                    <a:pt x="559" y="413"/>
                  </a:moveTo>
                  <a:cubicBezTo>
                    <a:pt x="559" y="507"/>
                    <a:pt x="482" y="583"/>
                    <a:pt x="388" y="583"/>
                  </a:cubicBezTo>
                  <a:cubicBezTo>
                    <a:pt x="294" y="583"/>
                    <a:pt x="218" y="507"/>
                    <a:pt x="218" y="413"/>
                  </a:cubicBezTo>
                  <a:cubicBezTo>
                    <a:pt x="218" y="319"/>
                    <a:pt x="294" y="242"/>
                    <a:pt x="388" y="242"/>
                  </a:cubicBezTo>
                  <a:cubicBezTo>
                    <a:pt x="482" y="242"/>
                    <a:pt x="559" y="319"/>
                    <a:pt x="559" y="413"/>
                  </a:cubicBezTo>
                  <a:close/>
                  <a:moveTo>
                    <a:pt x="581" y="788"/>
                  </a:moveTo>
                  <a:cubicBezTo>
                    <a:pt x="580" y="788"/>
                    <a:pt x="579" y="788"/>
                    <a:pt x="578" y="788"/>
                  </a:cubicBezTo>
                  <a:cubicBezTo>
                    <a:pt x="563" y="788"/>
                    <a:pt x="548" y="786"/>
                    <a:pt x="533" y="780"/>
                  </a:cubicBezTo>
                  <a:lnTo>
                    <a:pt x="504" y="770"/>
                  </a:lnTo>
                  <a:lnTo>
                    <a:pt x="486" y="795"/>
                  </a:lnTo>
                  <a:cubicBezTo>
                    <a:pt x="472" y="815"/>
                    <a:pt x="453" y="829"/>
                    <a:pt x="432" y="838"/>
                  </a:cubicBezTo>
                  <a:lnTo>
                    <a:pt x="447" y="1075"/>
                  </a:lnTo>
                  <a:cubicBezTo>
                    <a:pt x="448" y="1094"/>
                    <a:pt x="457" y="1096"/>
                    <a:pt x="467" y="1080"/>
                  </a:cubicBezTo>
                  <a:lnTo>
                    <a:pt x="515" y="1003"/>
                  </a:lnTo>
                  <a:cubicBezTo>
                    <a:pt x="525" y="987"/>
                    <a:pt x="544" y="985"/>
                    <a:pt x="557" y="998"/>
                  </a:cubicBezTo>
                  <a:lnTo>
                    <a:pt x="654" y="1099"/>
                  </a:lnTo>
                  <a:cubicBezTo>
                    <a:pt x="667" y="1113"/>
                    <a:pt x="674" y="1109"/>
                    <a:pt x="669" y="1091"/>
                  </a:cubicBezTo>
                  <a:cubicBezTo>
                    <a:pt x="669" y="1091"/>
                    <a:pt x="608" y="880"/>
                    <a:pt x="581" y="788"/>
                  </a:cubicBezTo>
                  <a:close/>
                  <a:moveTo>
                    <a:pt x="385" y="848"/>
                  </a:moveTo>
                  <a:cubicBezTo>
                    <a:pt x="344" y="848"/>
                    <a:pt x="307" y="828"/>
                    <a:pt x="283" y="792"/>
                  </a:cubicBezTo>
                  <a:lnTo>
                    <a:pt x="265" y="767"/>
                  </a:lnTo>
                  <a:lnTo>
                    <a:pt x="236" y="776"/>
                  </a:lnTo>
                  <a:cubicBezTo>
                    <a:pt x="222" y="780"/>
                    <a:pt x="208" y="783"/>
                    <a:pt x="195" y="783"/>
                  </a:cubicBezTo>
                  <a:cubicBezTo>
                    <a:pt x="189" y="783"/>
                    <a:pt x="183" y="782"/>
                    <a:pt x="177" y="781"/>
                  </a:cubicBezTo>
                  <a:cubicBezTo>
                    <a:pt x="152" y="872"/>
                    <a:pt x="96" y="1082"/>
                    <a:pt x="94" y="1088"/>
                  </a:cubicBezTo>
                  <a:cubicBezTo>
                    <a:pt x="91" y="1108"/>
                    <a:pt x="103" y="1139"/>
                    <a:pt x="136" y="1118"/>
                  </a:cubicBezTo>
                  <a:cubicBezTo>
                    <a:pt x="141" y="1115"/>
                    <a:pt x="240" y="1033"/>
                    <a:pt x="240" y="1033"/>
                  </a:cubicBezTo>
                  <a:cubicBezTo>
                    <a:pt x="255" y="1021"/>
                    <a:pt x="267" y="1020"/>
                    <a:pt x="284" y="1035"/>
                  </a:cubicBezTo>
                  <a:lnTo>
                    <a:pt x="361" y="1103"/>
                  </a:lnTo>
                  <a:cubicBezTo>
                    <a:pt x="374" y="1115"/>
                    <a:pt x="395" y="1108"/>
                    <a:pt x="395" y="1089"/>
                  </a:cubicBezTo>
                  <a:lnTo>
                    <a:pt x="388" y="848"/>
                  </a:lnTo>
                  <a:cubicBezTo>
                    <a:pt x="387" y="848"/>
                    <a:pt x="386" y="848"/>
                    <a:pt x="385" y="8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xmlns="" id="{241DC1EA-BB08-4CB9-A8C1-0ACF52CEA7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2329" y="-1123557"/>
              <a:ext cx="465708" cy="472063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4" name="组合 43">
            <a:extLst>
              <a:ext uri="{FF2B5EF4-FFF2-40B4-BE49-F238E27FC236}">
                <a16:creationId xmlns:a16="http://schemas.microsoft.com/office/drawing/2014/main" xmlns="" id="{B1601306-AB07-41D4-B06A-ADD61B047A40}"/>
              </a:ext>
            </a:extLst>
          </p:cNvPr>
          <p:cNvGrpSpPr/>
          <p:nvPr/>
        </p:nvGrpSpPr>
        <p:grpSpPr>
          <a:xfrm>
            <a:off x="10151788" y="5949283"/>
            <a:ext cx="465709" cy="472063"/>
            <a:chOff x="10019977" y="-551766"/>
            <a:chExt cx="2093913" cy="2122488"/>
          </a:xfrm>
          <a:solidFill>
            <a:schemeClr val="tx2"/>
          </a:solidFill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C9C3C004-BF00-4D75-844B-F659272A0B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19977" y="-5517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16BD8582-5DF2-4034-8D1D-E916D2FE7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57957" y="-215900"/>
              <a:ext cx="1417952" cy="1401540"/>
            </a:xfrm>
            <a:custGeom>
              <a:avLst/>
              <a:gdLst>
                <a:gd name="T0" fmla="*/ 675 w 1848"/>
                <a:gd name="T1" fmla="*/ 126 h 1848"/>
                <a:gd name="T2" fmla="*/ 286 w 1848"/>
                <a:gd name="T3" fmla="*/ 287 h 1848"/>
                <a:gd name="T4" fmla="*/ 126 w 1848"/>
                <a:gd name="T5" fmla="*/ 675 h 1848"/>
                <a:gd name="T6" fmla="*/ 286 w 1848"/>
                <a:gd name="T7" fmla="*/ 1064 h 1848"/>
                <a:gd name="T8" fmla="*/ 675 w 1848"/>
                <a:gd name="T9" fmla="*/ 1225 h 1848"/>
                <a:gd name="T10" fmla="*/ 1063 w 1848"/>
                <a:gd name="T11" fmla="*/ 1064 h 1848"/>
                <a:gd name="T12" fmla="*/ 1063 w 1848"/>
                <a:gd name="T13" fmla="*/ 287 h 1848"/>
                <a:gd name="T14" fmla="*/ 675 w 1848"/>
                <a:gd name="T15" fmla="*/ 126 h 1848"/>
                <a:gd name="T16" fmla="*/ 675 w 1848"/>
                <a:gd name="T17" fmla="*/ 1350 h 1848"/>
                <a:gd name="T18" fmla="*/ 198 w 1848"/>
                <a:gd name="T19" fmla="*/ 1153 h 1848"/>
                <a:gd name="T20" fmla="*/ 0 w 1848"/>
                <a:gd name="T21" fmla="*/ 675 h 1848"/>
                <a:gd name="T22" fmla="*/ 198 w 1848"/>
                <a:gd name="T23" fmla="*/ 198 h 1848"/>
                <a:gd name="T24" fmla="*/ 675 w 1848"/>
                <a:gd name="T25" fmla="*/ 0 h 1848"/>
                <a:gd name="T26" fmla="*/ 1152 w 1848"/>
                <a:gd name="T27" fmla="*/ 198 h 1848"/>
                <a:gd name="T28" fmla="*/ 1152 w 1848"/>
                <a:gd name="T29" fmla="*/ 1153 h 1848"/>
                <a:gd name="T30" fmla="*/ 675 w 1848"/>
                <a:gd name="T31" fmla="*/ 1350 h 1848"/>
                <a:gd name="T32" fmla="*/ 1261 w 1848"/>
                <a:gd name="T33" fmla="*/ 1068 h 1848"/>
                <a:gd name="T34" fmla="*/ 1261 w 1848"/>
                <a:gd name="T35" fmla="*/ 1153 h 1848"/>
                <a:gd name="T36" fmla="*/ 1153 w 1848"/>
                <a:gd name="T37" fmla="*/ 1261 h 1848"/>
                <a:gd name="T38" fmla="*/ 1067 w 1848"/>
                <a:gd name="T39" fmla="*/ 1261 h 1848"/>
                <a:gd name="T40" fmla="*/ 1063 w 1848"/>
                <a:gd name="T41" fmla="*/ 1257 h 1848"/>
                <a:gd name="T42" fmla="*/ 1063 w 1848"/>
                <a:gd name="T43" fmla="*/ 1172 h 1848"/>
                <a:gd name="T44" fmla="*/ 1171 w 1848"/>
                <a:gd name="T45" fmla="*/ 1064 h 1848"/>
                <a:gd name="T46" fmla="*/ 1257 w 1848"/>
                <a:gd name="T47" fmla="*/ 1064 h 1848"/>
                <a:gd name="T48" fmla="*/ 1261 w 1848"/>
                <a:gd name="T49" fmla="*/ 1068 h 1848"/>
                <a:gd name="T50" fmla="*/ 1401 w 1848"/>
                <a:gd name="T51" fmla="*/ 1250 h 1848"/>
                <a:gd name="T52" fmla="*/ 1401 w 1848"/>
                <a:gd name="T53" fmla="*/ 1401 h 1848"/>
                <a:gd name="T54" fmla="*/ 1250 w 1848"/>
                <a:gd name="T55" fmla="*/ 1401 h 1848"/>
                <a:gd name="T56" fmla="*/ 1250 w 1848"/>
                <a:gd name="T57" fmla="*/ 1250 h 1848"/>
                <a:gd name="T58" fmla="*/ 1401 w 1848"/>
                <a:gd name="T59" fmla="*/ 1250 h 1848"/>
                <a:gd name="T60" fmla="*/ 1827 w 1848"/>
                <a:gd name="T61" fmla="*/ 1655 h 1848"/>
                <a:gd name="T62" fmla="*/ 1823 w 1848"/>
                <a:gd name="T63" fmla="*/ 1736 h 1848"/>
                <a:gd name="T64" fmla="*/ 1736 w 1848"/>
                <a:gd name="T65" fmla="*/ 1823 h 1848"/>
                <a:gd name="T66" fmla="*/ 1654 w 1848"/>
                <a:gd name="T67" fmla="*/ 1827 h 1848"/>
                <a:gd name="T68" fmla="*/ 1396 w 1848"/>
                <a:gd name="T69" fmla="*/ 1569 h 1848"/>
                <a:gd name="T70" fmla="*/ 1400 w 1848"/>
                <a:gd name="T71" fmla="*/ 1487 h 1848"/>
                <a:gd name="T72" fmla="*/ 1487 w 1848"/>
                <a:gd name="T73" fmla="*/ 1400 h 1848"/>
                <a:gd name="T74" fmla="*/ 1568 w 1848"/>
                <a:gd name="T75" fmla="*/ 1396 h 1848"/>
                <a:gd name="T76" fmla="*/ 1827 w 1848"/>
                <a:gd name="T77" fmla="*/ 1655 h 1848"/>
                <a:gd name="T78" fmla="*/ 675 w 1848"/>
                <a:gd name="T79" fmla="*/ 270 h 1848"/>
                <a:gd name="T80" fmla="*/ 389 w 1848"/>
                <a:gd name="T81" fmla="*/ 389 h 1848"/>
                <a:gd name="T82" fmla="*/ 270 w 1848"/>
                <a:gd name="T83" fmla="*/ 675 h 1848"/>
                <a:gd name="T84" fmla="*/ 389 w 1848"/>
                <a:gd name="T85" fmla="*/ 962 h 1848"/>
                <a:gd name="T86" fmla="*/ 675 w 1848"/>
                <a:gd name="T87" fmla="*/ 1080 h 1848"/>
                <a:gd name="T88" fmla="*/ 961 w 1848"/>
                <a:gd name="T89" fmla="*/ 962 h 1848"/>
                <a:gd name="T90" fmla="*/ 961 w 1848"/>
                <a:gd name="T91" fmla="*/ 389 h 1848"/>
                <a:gd name="T92" fmla="*/ 675 w 1848"/>
                <a:gd name="T93" fmla="*/ 270 h 1848"/>
                <a:gd name="T94" fmla="*/ 675 w 1848"/>
                <a:gd name="T95" fmla="*/ 1164 h 1848"/>
                <a:gd name="T96" fmla="*/ 329 w 1848"/>
                <a:gd name="T97" fmla="*/ 1021 h 1848"/>
                <a:gd name="T98" fmla="*/ 186 w 1848"/>
                <a:gd name="T99" fmla="*/ 675 h 1848"/>
                <a:gd name="T100" fmla="*/ 329 w 1848"/>
                <a:gd name="T101" fmla="*/ 330 h 1848"/>
                <a:gd name="T102" fmla="*/ 675 w 1848"/>
                <a:gd name="T103" fmla="*/ 187 h 1848"/>
                <a:gd name="T104" fmla="*/ 1021 w 1848"/>
                <a:gd name="T105" fmla="*/ 330 h 1848"/>
                <a:gd name="T106" fmla="*/ 1021 w 1848"/>
                <a:gd name="T107" fmla="*/ 1021 h 1848"/>
                <a:gd name="T108" fmla="*/ 675 w 1848"/>
                <a:gd name="T109" fmla="*/ 1164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8" h="1848">
                  <a:moveTo>
                    <a:pt x="675" y="126"/>
                  </a:moveTo>
                  <a:cubicBezTo>
                    <a:pt x="528" y="126"/>
                    <a:pt x="390" y="183"/>
                    <a:pt x="286" y="287"/>
                  </a:cubicBezTo>
                  <a:cubicBezTo>
                    <a:pt x="183" y="391"/>
                    <a:pt x="126" y="529"/>
                    <a:pt x="126" y="675"/>
                  </a:cubicBezTo>
                  <a:cubicBezTo>
                    <a:pt x="126" y="822"/>
                    <a:pt x="183" y="960"/>
                    <a:pt x="286" y="1064"/>
                  </a:cubicBezTo>
                  <a:cubicBezTo>
                    <a:pt x="390" y="1168"/>
                    <a:pt x="528" y="1225"/>
                    <a:pt x="675" y="1225"/>
                  </a:cubicBezTo>
                  <a:cubicBezTo>
                    <a:pt x="822" y="1225"/>
                    <a:pt x="960" y="1168"/>
                    <a:pt x="1063" y="1064"/>
                  </a:cubicBezTo>
                  <a:cubicBezTo>
                    <a:pt x="1278" y="850"/>
                    <a:pt x="1278" y="501"/>
                    <a:pt x="1063" y="287"/>
                  </a:cubicBezTo>
                  <a:cubicBezTo>
                    <a:pt x="960" y="183"/>
                    <a:pt x="822" y="126"/>
                    <a:pt x="675" y="126"/>
                  </a:cubicBezTo>
                  <a:close/>
                  <a:moveTo>
                    <a:pt x="675" y="1350"/>
                  </a:moveTo>
                  <a:cubicBezTo>
                    <a:pt x="495" y="1350"/>
                    <a:pt x="325" y="1280"/>
                    <a:pt x="198" y="1153"/>
                  </a:cubicBezTo>
                  <a:cubicBezTo>
                    <a:pt x="70" y="1025"/>
                    <a:pt x="0" y="856"/>
                    <a:pt x="0" y="675"/>
                  </a:cubicBezTo>
                  <a:cubicBezTo>
                    <a:pt x="0" y="495"/>
                    <a:pt x="70" y="326"/>
                    <a:pt x="198" y="198"/>
                  </a:cubicBezTo>
                  <a:cubicBezTo>
                    <a:pt x="325" y="71"/>
                    <a:pt x="495" y="0"/>
                    <a:pt x="675" y="0"/>
                  </a:cubicBezTo>
                  <a:cubicBezTo>
                    <a:pt x="855" y="0"/>
                    <a:pt x="1025" y="71"/>
                    <a:pt x="1152" y="198"/>
                  </a:cubicBezTo>
                  <a:cubicBezTo>
                    <a:pt x="1415" y="461"/>
                    <a:pt x="1415" y="889"/>
                    <a:pt x="1152" y="1153"/>
                  </a:cubicBezTo>
                  <a:cubicBezTo>
                    <a:pt x="1025" y="1280"/>
                    <a:pt x="855" y="1350"/>
                    <a:pt x="675" y="1350"/>
                  </a:cubicBezTo>
                  <a:close/>
                  <a:moveTo>
                    <a:pt x="1261" y="1068"/>
                  </a:moveTo>
                  <a:cubicBezTo>
                    <a:pt x="1284" y="1091"/>
                    <a:pt x="1284" y="1130"/>
                    <a:pt x="1261" y="1153"/>
                  </a:cubicBezTo>
                  <a:lnTo>
                    <a:pt x="1153" y="1261"/>
                  </a:lnTo>
                  <a:cubicBezTo>
                    <a:pt x="1129" y="1285"/>
                    <a:pt x="1091" y="1285"/>
                    <a:pt x="1067" y="1261"/>
                  </a:cubicBezTo>
                  <a:lnTo>
                    <a:pt x="1063" y="1257"/>
                  </a:lnTo>
                  <a:cubicBezTo>
                    <a:pt x="1040" y="1234"/>
                    <a:pt x="1040" y="1195"/>
                    <a:pt x="1063" y="1172"/>
                  </a:cubicBezTo>
                  <a:lnTo>
                    <a:pt x="1171" y="1064"/>
                  </a:lnTo>
                  <a:cubicBezTo>
                    <a:pt x="1195" y="1040"/>
                    <a:pt x="1233" y="1040"/>
                    <a:pt x="1257" y="1064"/>
                  </a:cubicBezTo>
                  <a:lnTo>
                    <a:pt x="1261" y="1068"/>
                  </a:lnTo>
                  <a:close/>
                  <a:moveTo>
                    <a:pt x="1401" y="1250"/>
                  </a:moveTo>
                  <a:cubicBezTo>
                    <a:pt x="1442" y="1292"/>
                    <a:pt x="1442" y="1359"/>
                    <a:pt x="1401" y="1401"/>
                  </a:cubicBezTo>
                  <a:cubicBezTo>
                    <a:pt x="1359" y="1443"/>
                    <a:pt x="1291" y="1443"/>
                    <a:pt x="1250" y="1401"/>
                  </a:cubicBezTo>
                  <a:cubicBezTo>
                    <a:pt x="1208" y="1359"/>
                    <a:pt x="1208" y="1292"/>
                    <a:pt x="1250" y="1250"/>
                  </a:cubicBezTo>
                  <a:cubicBezTo>
                    <a:pt x="1291" y="1208"/>
                    <a:pt x="1359" y="1208"/>
                    <a:pt x="1401" y="1250"/>
                  </a:cubicBezTo>
                  <a:close/>
                  <a:moveTo>
                    <a:pt x="1827" y="1655"/>
                  </a:moveTo>
                  <a:cubicBezTo>
                    <a:pt x="1848" y="1676"/>
                    <a:pt x="1846" y="1713"/>
                    <a:pt x="1823" y="1736"/>
                  </a:cubicBezTo>
                  <a:lnTo>
                    <a:pt x="1736" y="1823"/>
                  </a:lnTo>
                  <a:cubicBezTo>
                    <a:pt x="1713" y="1847"/>
                    <a:pt x="1676" y="1848"/>
                    <a:pt x="1654" y="1827"/>
                  </a:cubicBezTo>
                  <a:lnTo>
                    <a:pt x="1396" y="1569"/>
                  </a:lnTo>
                  <a:cubicBezTo>
                    <a:pt x="1375" y="1547"/>
                    <a:pt x="1376" y="1511"/>
                    <a:pt x="1400" y="1487"/>
                  </a:cubicBezTo>
                  <a:lnTo>
                    <a:pt x="1487" y="1400"/>
                  </a:lnTo>
                  <a:cubicBezTo>
                    <a:pt x="1510" y="1377"/>
                    <a:pt x="1547" y="1375"/>
                    <a:pt x="1568" y="1396"/>
                  </a:cubicBezTo>
                  <a:lnTo>
                    <a:pt x="1827" y="1655"/>
                  </a:lnTo>
                  <a:close/>
                  <a:moveTo>
                    <a:pt x="675" y="270"/>
                  </a:moveTo>
                  <a:cubicBezTo>
                    <a:pt x="567" y="270"/>
                    <a:pt x="465" y="312"/>
                    <a:pt x="389" y="389"/>
                  </a:cubicBezTo>
                  <a:cubicBezTo>
                    <a:pt x="312" y="465"/>
                    <a:pt x="270" y="567"/>
                    <a:pt x="270" y="675"/>
                  </a:cubicBezTo>
                  <a:cubicBezTo>
                    <a:pt x="270" y="783"/>
                    <a:pt x="312" y="885"/>
                    <a:pt x="389" y="962"/>
                  </a:cubicBezTo>
                  <a:cubicBezTo>
                    <a:pt x="465" y="1038"/>
                    <a:pt x="567" y="1080"/>
                    <a:pt x="675" y="1080"/>
                  </a:cubicBezTo>
                  <a:cubicBezTo>
                    <a:pt x="783" y="1080"/>
                    <a:pt x="885" y="1038"/>
                    <a:pt x="961" y="962"/>
                  </a:cubicBezTo>
                  <a:cubicBezTo>
                    <a:pt x="1119" y="804"/>
                    <a:pt x="1119" y="547"/>
                    <a:pt x="961" y="389"/>
                  </a:cubicBezTo>
                  <a:cubicBezTo>
                    <a:pt x="885" y="312"/>
                    <a:pt x="783" y="270"/>
                    <a:pt x="675" y="270"/>
                  </a:cubicBezTo>
                  <a:close/>
                  <a:moveTo>
                    <a:pt x="675" y="1164"/>
                  </a:moveTo>
                  <a:cubicBezTo>
                    <a:pt x="544" y="1164"/>
                    <a:pt x="422" y="1113"/>
                    <a:pt x="329" y="1021"/>
                  </a:cubicBezTo>
                  <a:cubicBezTo>
                    <a:pt x="237" y="929"/>
                    <a:pt x="186" y="806"/>
                    <a:pt x="186" y="675"/>
                  </a:cubicBezTo>
                  <a:cubicBezTo>
                    <a:pt x="186" y="545"/>
                    <a:pt x="237" y="422"/>
                    <a:pt x="329" y="330"/>
                  </a:cubicBezTo>
                  <a:cubicBezTo>
                    <a:pt x="422" y="237"/>
                    <a:pt x="544" y="187"/>
                    <a:pt x="675" y="187"/>
                  </a:cubicBezTo>
                  <a:cubicBezTo>
                    <a:pt x="806" y="187"/>
                    <a:pt x="928" y="237"/>
                    <a:pt x="1021" y="330"/>
                  </a:cubicBezTo>
                  <a:cubicBezTo>
                    <a:pt x="1211" y="520"/>
                    <a:pt x="1211" y="830"/>
                    <a:pt x="1021" y="1021"/>
                  </a:cubicBezTo>
                  <a:cubicBezTo>
                    <a:pt x="928" y="1113"/>
                    <a:pt x="806" y="1164"/>
                    <a:pt x="675" y="11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5" name="组合 46">
            <a:extLst>
              <a:ext uri="{FF2B5EF4-FFF2-40B4-BE49-F238E27FC236}">
                <a16:creationId xmlns:a16="http://schemas.microsoft.com/office/drawing/2014/main" xmlns="" id="{3EE6FE0E-9788-4FD2-85C8-C588BBF07F0D}"/>
              </a:ext>
            </a:extLst>
          </p:cNvPr>
          <p:cNvGrpSpPr/>
          <p:nvPr/>
        </p:nvGrpSpPr>
        <p:grpSpPr>
          <a:xfrm>
            <a:off x="10751192" y="5949283"/>
            <a:ext cx="465709" cy="472063"/>
            <a:chOff x="2317849" y="-1212230"/>
            <a:chExt cx="2093913" cy="2122488"/>
          </a:xfrm>
          <a:solidFill>
            <a:schemeClr val="tx2"/>
          </a:solidFill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xmlns="" id="{B49F5237-0CD4-4EFE-9F90-015A23C530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7849" y="-121223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xmlns="" id="{CB7360B9-3A71-4D28-93D8-DFD33CC8EC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116" y="-1037197"/>
              <a:ext cx="1283378" cy="1723206"/>
            </a:xfrm>
            <a:custGeom>
              <a:avLst/>
              <a:gdLst>
                <a:gd name="T0" fmla="*/ 337 w 1669"/>
                <a:gd name="T1" fmla="*/ 844 h 2273"/>
                <a:gd name="T2" fmla="*/ 513 w 1669"/>
                <a:gd name="T3" fmla="*/ 1259 h 2273"/>
                <a:gd name="T4" fmla="*/ 656 w 1669"/>
                <a:gd name="T5" fmla="*/ 1590 h 2273"/>
                <a:gd name="T6" fmla="*/ 978 w 1669"/>
                <a:gd name="T7" fmla="*/ 1600 h 2273"/>
                <a:gd name="T8" fmla="*/ 1049 w 1669"/>
                <a:gd name="T9" fmla="*/ 1467 h 2273"/>
                <a:gd name="T10" fmla="*/ 1229 w 1669"/>
                <a:gd name="T11" fmla="*/ 1135 h 2273"/>
                <a:gd name="T12" fmla="*/ 835 w 1669"/>
                <a:gd name="T13" fmla="*/ 346 h 2273"/>
                <a:gd name="T14" fmla="*/ 691 w 1669"/>
                <a:gd name="T15" fmla="*/ 1704 h 2273"/>
                <a:gd name="T16" fmla="*/ 528 w 1669"/>
                <a:gd name="T17" fmla="*/ 1515 h 2273"/>
                <a:gd name="T18" fmla="*/ 354 w 1669"/>
                <a:gd name="T19" fmla="*/ 1192 h 2273"/>
                <a:gd name="T20" fmla="*/ 835 w 1669"/>
                <a:gd name="T21" fmla="*/ 242 h 2273"/>
                <a:gd name="T22" fmla="*/ 1316 w 1669"/>
                <a:gd name="T23" fmla="*/ 1192 h 2273"/>
                <a:gd name="T24" fmla="*/ 1142 w 1669"/>
                <a:gd name="T25" fmla="*/ 1515 h 2273"/>
                <a:gd name="T26" fmla="*/ 978 w 1669"/>
                <a:gd name="T27" fmla="*/ 1704 h 2273"/>
                <a:gd name="T28" fmla="*/ 597 w 1669"/>
                <a:gd name="T29" fmla="*/ 2037 h 2273"/>
                <a:gd name="T30" fmla="*/ 1002 w 1669"/>
                <a:gd name="T31" fmla="*/ 2115 h 2273"/>
                <a:gd name="T32" fmla="*/ 1002 w 1669"/>
                <a:gd name="T33" fmla="*/ 1960 h 2273"/>
                <a:gd name="T34" fmla="*/ 645 w 1669"/>
                <a:gd name="T35" fmla="*/ 2086 h 2273"/>
                <a:gd name="T36" fmla="*/ 1033 w 1669"/>
                <a:gd name="T37" fmla="*/ 2086 h 2273"/>
                <a:gd name="T38" fmla="*/ 1081 w 1669"/>
                <a:gd name="T39" fmla="*/ 2037 h 2273"/>
                <a:gd name="T40" fmla="*/ 597 w 1669"/>
                <a:gd name="T41" fmla="*/ 1795 h 2273"/>
                <a:gd name="T42" fmla="*/ 1081 w 1669"/>
                <a:gd name="T43" fmla="*/ 2037 h 2273"/>
                <a:gd name="T44" fmla="*/ 1077 w 1669"/>
                <a:gd name="T45" fmla="*/ 949 h 2273"/>
                <a:gd name="T46" fmla="*/ 914 w 1669"/>
                <a:gd name="T47" fmla="*/ 1113 h 2273"/>
                <a:gd name="T48" fmla="*/ 756 w 1669"/>
                <a:gd name="T49" fmla="*/ 1113 h 2273"/>
                <a:gd name="T50" fmla="*/ 592 w 1669"/>
                <a:gd name="T51" fmla="*/ 949 h 2273"/>
                <a:gd name="T52" fmla="*/ 592 w 1669"/>
                <a:gd name="T53" fmla="*/ 791 h 2273"/>
                <a:gd name="T54" fmla="*/ 756 w 1669"/>
                <a:gd name="T55" fmla="*/ 628 h 2273"/>
                <a:gd name="T56" fmla="*/ 914 w 1669"/>
                <a:gd name="T57" fmla="*/ 628 h 2273"/>
                <a:gd name="T58" fmla="*/ 1077 w 1669"/>
                <a:gd name="T59" fmla="*/ 791 h 2273"/>
                <a:gd name="T60" fmla="*/ 1604 w 1669"/>
                <a:gd name="T61" fmla="*/ 768 h 2273"/>
                <a:gd name="T62" fmla="*/ 1518 w 1669"/>
                <a:gd name="T63" fmla="*/ 844 h 2273"/>
                <a:gd name="T64" fmla="*/ 1604 w 1669"/>
                <a:gd name="T65" fmla="*/ 893 h 2273"/>
                <a:gd name="T66" fmla="*/ 1604 w 1669"/>
                <a:gd name="T67" fmla="*/ 768 h 2273"/>
                <a:gd name="T68" fmla="*/ 1421 w 1669"/>
                <a:gd name="T69" fmla="*/ 336 h 2273"/>
                <a:gd name="T70" fmla="*/ 1332 w 1669"/>
                <a:gd name="T71" fmla="*/ 247 h 2273"/>
                <a:gd name="T72" fmla="*/ 1356 w 1669"/>
                <a:gd name="T73" fmla="*/ 400 h 2273"/>
                <a:gd name="T74" fmla="*/ 895 w 1669"/>
                <a:gd name="T75" fmla="*/ 161 h 2273"/>
                <a:gd name="T76" fmla="*/ 833 w 1669"/>
                <a:gd name="T77" fmla="*/ 0 h 2273"/>
                <a:gd name="T78" fmla="*/ 771 w 1669"/>
                <a:gd name="T79" fmla="*/ 161 h 2273"/>
                <a:gd name="T80" fmla="*/ 307 w 1669"/>
                <a:gd name="T81" fmla="*/ 408 h 2273"/>
                <a:gd name="T82" fmla="*/ 334 w 1669"/>
                <a:gd name="T83" fmla="*/ 258 h 2273"/>
                <a:gd name="T84" fmla="*/ 245 w 1669"/>
                <a:gd name="T85" fmla="*/ 346 h 2273"/>
                <a:gd name="T86" fmla="*/ 149 w 1669"/>
                <a:gd name="T87" fmla="*/ 844 h 2273"/>
                <a:gd name="T88" fmla="*/ 65 w 1669"/>
                <a:gd name="T89" fmla="*/ 768 h 2273"/>
                <a:gd name="T90" fmla="*/ 65 w 1669"/>
                <a:gd name="T91" fmla="*/ 893 h 2273"/>
                <a:gd name="T92" fmla="*/ 149 w 1669"/>
                <a:gd name="T93" fmla="*/ 84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9" h="2273">
                  <a:moveTo>
                    <a:pt x="835" y="346"/>
                  </a:moveTo>
                  <a:cubicBezTo>
                    <a:pt x="560" y="346"/>
                    <a:pt x="337" y="569"/>
                    <a:pt x="337" y="844"/>
                  </a:cubicBezTo>
                  <a:cubicBezTo>
                    <a:pt x="337" y="975"/>
                    <a:pt x="440" y="1133"/>
                    <a:pt x="441" y="1135"/>
                  </a:cubicBezTo>
                  <a:cubicBezTo>
                    <a:pt x="463" y="1168"/>
                    <a:pt x="495" y="1222"/>
                    <a:pt x="513" y="1259"/>
                  </a:cubicBezTo>
                  <a:lnTo>
                    <a:pt x="620" y="1467"/>
                  </a:lnTo>
                  <a:cubicBezTo>
                    <a:pt x="641" y="1507"/>
                    <a:pt x="656" y="1560"/>
                    <a:pt x="656" y="1590"/>
                  </a:cubicBezTo>
                  <a:cubicBezTo>
                    <a:pt x="657" y="1591"/>
                    <a:pt x="669" y="1600"/>
                    <a:pt x="691" y="1600"/>
                  </a:cubicBezTo>
                  <a:lnTo>
                    <a:pt x="978" y="1600"/>
                  </a:lnTo>
                  <a:cubicBezTo>
                    <a:pt x="1000" y="1600"/>
                    <a:pt x="1012" y="1591"/>
                    <a:pt x="1014" y="1588"/>
                  </a:cubicBezTo>
                  <a:cubicBezTo>
                    <a:pt x="1014" y="1560"/>
                    <a:pt x="1029" y="1507"/>
                    <a:pt x="1049" y="1467"/>
                  </a:cubicBezTo>
                  <a:lnTo>
                    <a:pt x="1157" y="1258"/>
                  </a:lnTo>
                  <a:cubicBezTo>
                    <a:pt x="1175" y="1223"/>
                    <a:pt x="1207" y="1168"/>
                    <a:pt x="1229" y="1135"/>
                  </a:cubicBezTo>
                  <a:cubicBezTo>
                    <a:pt x="1264" y="1080"/>
                    <a:pt x="1333" y="948"/>
                    <a:pt x="1333" y="844"/>
                  </a:cubicBezTo>
                  <a:cubicBezTo>
                    <a:pt x="1333" y="569"/>
                    <a:pt x="1109" y="346"/>
                    <a:pt x="835" y="346"/>
                  </a:cubicBezTo>
                  <a:close/>
                  <a:moveTo>
                    <a:pt x="978" y="1704"/>
                  </a:moveTo>
                  <a:lnTo>
                    <a:pt x="691" y="1704"/>
                  </a:lnTo>
                  <a:cubicBezTo>
                    <a:pt x="613" y="1704"/>
                    <a:pt x="552" y="1654"/>
                    <a:pt x="552" y="1590"/>
                  </a:cubicBezTo>
                  <a:cubicBezTo>
                    <a:pt x="552" y="1581"/>
                    <a:pt x="543" y="1546"/>
                    <a:pt x="528" y="1515"/>
                  </a:cubicBezTo>
                  <a:lnTo>
                    <a:pt x="420" y="1306"/>
                  </a:lnTo>
                  <a:cubicBezTo>
                    <a:pt x="404" y="1273"/>
                    <a:pt x="374" y="1222"/>
                    <a:pt x="354" y="1192"/>
                  </a:cubicBezTo>
                  <a:cubicBezTo>
                    <a:pt x="342" y="1173"/>
                    <a:pt x="233" y="1003"/>
                    <a:pt x="233" y="844"/>
                  </a:cubicBezTo>
                  <a:cubicBezTo>
                    <a:pt x="233" y="512"/>
                    <a:pt x="503" y="242"/>
                    <a:pt x="835" y="242"/>
                  </a:cubicBezTo>
                  <a:cubicBezTo>
                    <a:pt x="1167" y="242"/>
                    <a:pt x="1437" y="512"/>
                    <a:pt x="1437" y="844"/>
                  </a:cubicBezTo>
                  <a:cubicBezTo>
                    <a:pt x="1437" y="1003"/>
                    <a:pt x="1328" y="1173"/>
                    <a:pt x="1316" y="1192"/>
                  </a:cubicBezTo>
                  <a:cubicBezTo>
                    <a:pt x="1296" y="1222"/>
                    <a:pt x="1266" y="1274"/>
                    <a:pt x="1249" y="1306"/>
                  </a:cubicBezTo>
                  <a:lnTo>
                    <a:pt x="1142" y="1515"/>
                  </a:lnTo>
                  <a:cubicBezTo>
                    <a:pt x="1126" y="1546"/>
                    <a:pt x="1118" y="1581"/>
                    <a:pt x="1118" y="1590"/>
                  </a:cubicBezTo>
                  <a:cubicBezTo>
                    <a:pt x="1118" y="1654"/>
                    <a:pt x="1056" y="1704"/>
                    <a:pt x="978" y="1704"/>
                  </a:cubicBezTo>
                  <a:close/>
                  <a:moveTo>
                    <a:pt x="676" y="1960"/>
                  </a:moveTo>
                  <a:cubicBezTo>
                    <a:pt x="632" y="1960"/>
                    <a:pt x="597" y="1995"/>
                    <a:pt x="597" y="2037"/>
                  </a:cubicBezTo>
                  <a:cubicBezTo>
                    <a:pt x="597" y="2080"/>
                    <a:pt x="632" y="2115"/>
                    <a:pt x="676" y="2115"/>
                  </a:cubicBezTo>
                  <a:lnTo>
                    <a:pt x="1002" y="2115"/>
                  </a:lnTo>
                  <a:cubicBezTo>
                    <a:pt x="1046" y="2115"/>
                    <a:pt x="1081" y="2080"/>
                    <a:pt x="1081" y="2037"/>
                  </a:cubicBezTo>
                  <a:cubicBezTo>
                    <a:pt x="1081" y="1995"/>
                    <a:pt x="1046" y="1960"/>
                    <a:pt x="1002" y="1960"/>
                  </a:cubicBezTo>
                  <a:lnTo>
                    <a:pt x="676" y="1960"/>
                  </a:lnTo>
                  <a:close/>
                  <a:moveTo>
                    <a:pt x="645" y="2086"/>
                  </a:moveTo>
                  <a:cubicBezTo>
                    <a:pt x="649" y="2190"/>
                    <a:pt x="734" y="2273"/>
                    <a:pt x="839" y="2273"/>
                  </a:cubicBezTo>
                  <a:cubicBezTo>
                    <a:pt x="944" y="2273"/>
                    <a:pt x="1029" y="2190"/>
                    <a:pt x="1033" y="2086"/>
                  </a:cubicBezTo>
                  <a:lnTo>
                    <a:pt x="645" y="2086"/>
                  </a:lnTo>
                  <a:close/>
                  <a:moveTo>
                    <a:pt x="1081" y="2037"/>
                  </a:moveTo>
                  <a:lnTo>
                    <a:pt x="597" y="2037"/>
                  </a:lnTo>
                  <a:lnTo>
                    <a:pt x="597" y="1795"/>
                  </a:lnTo>
                  <a:lnTo>
                    <a:pt x="1081" y="1795"/>
                  </a:lnTo>
                  <a:lnTo>
                    <a:pt x="1081" y="2037"/>
                  </a:lnTo>
                  <a:close/>
                  <a:moveTo>
                    <a:pt x="1157" y="870"/>
                  </a:moveTo>
                  <a:cubicBezTo>
                    <a:pt x="1157" y="914"/>
                    <a:pt x="1121" y="949"/>
                    <a:pt x="1077" y="949"/>
                  </a:cubicBezTo>
                  <a:lnTo>
                    <a:pt x="914" y="949"/>
                  </a:lnTo>
                  <a:lnTo>
                    <a:pt x="914" y="1113"/>
                  </a:lnTo>
                  <a:cubicBezTo>
                    <a:pt x="914" y="1156"/>
                    <a:pt x="878" y="1192"/>
                    <a:pt x="835" y="1192"/>
                  </a:cubicBezTo>
                  <a:cubicBezTo>
                    <a:pt x="791" y="1192"/>
                    <a:pt x="756" y="1156"/>
                    <a:pt x="756" y="1113"/>
                  </a:cubicBezTo>
                  <a:lnTo>
                    <a:pt x="756" y="949"/>
                  </a:lnTo>
                  <a:lnTo>
                    <a:pt x="592" y="949"/>
                  </a:lnTo>
                  <a:cubicBezTo>
                    <a:pt x="549" y="949"/>
                    <a:pt x="513" y="914"/>
                    <a:pt x="513" y="870"/>
                  </a:cubicBezTo>
                  <a:cubicBezTo>
                    <a:pt x="513" y="827"/>
                    <a:pt x="549" y="791"/>
                    <a:pt x="592" y="791"/>
                  </a:cubicBezTo>
                  <a:lnTo>
                    <a:pt x="756" y="791"/>
                  </a:lnTo>
                  <a:lnTo>
                    <a:pt x="756" y="628"/>
                  </a:lnTo>
                  <a:cubicBezTo>
                    <a:pt x="756" y="584"/>
                    <a:pt x="791" y="548"/>
                    <a:pt x="835" y="548"/>
                  </a:cubicBezTo>
                  <a:cubicBezTo>
                    <a:pt x="878" y="548"/>
                    <a:pt x="914" y="584"/>
                    <a:pt x="914" y="628"/>
                  </a:cubicBezTo>
                  <a:lnTo>
                    <a:pt x="914" y="791"/>
                  </a:lnTo>
                  <a:lnTo>
                    <a:pt x="1077" y="791"/>
                  </a:lnTo>
                  <a:cubicBezTo>
                    <a:pt x="1121" y="791"/>
                    <a:pt x="1157" y="827"/>
                    <a:pt x="1157" y="870"/>
                  </a:cubicBezTo>
                  <a:close/>
                  <a:moveTo>
                    <a:pt x="1604" y="768"/>
                  </a:moveTo>
                  <a:lnTo>
                    <a:pt x="1514" y="768"/>
                  </a:lnTo>
                  <a:cubicBezTo>
                    <a:pt x="1517" y="793"/>
                    <a:pt x="1518" y="818"/>
                    <a:pt x="1518" y="844"/>
                  </a:cubicBezTo>
                  <a:cubicBezTo>
                    <a:pt x="1518" y="860"/>
                    <a:pt x="1517" y="877"/>
                    <a:pt x="1515" y="893"/>
                  </a:cubicBezTo>
                  <a:lnTo>
                    <a:pt x="1604" y="893"/>
                  </a:lnTo>
                  <a:cubicBezTo>
                    <a:pt x="1640" y="893"/>
                    <a:pt x="1669" y="865"/>
                    <a:pt x="1669" y="831"/>
                  </a:cubicBezTo>
                  <a:cubicBezTo>
                    <a:pt x="1669" y="796"/>
                    <a:pt x="1640" y="768"/>
                    <a:pt x="1604" y="768"/>
                  </a:cubicBezTo>
                  <a:close/>
                  <a:moveTo>
                    <a:pt x="1356" y="400"/>
                  </a:moveTo>
                  <a:lnTo>
                    <a:pt x="1421" y="336"/>
                  </a:lnTo>
                  <a:cubicBezTo>
                    <a:pt x="1446" y="310"/>
                    <a:pt x="1447" y="270"/>
                    <a:pt x="1423" y="245"/>
                  </a:cubicBezTo>
                  <a:cubicBezTo>
                    <a:pt x="1398" y="221"/>
                    <a:pt x="1358" y="222"/>
                    <a:pt x="1332" y="247"/>
                  </a:cubicBezTo>
                  <a:lnTo>
                    <a:pt x="1267" y="313"/>
                  </a:lnTo>
                  <a:cubicBezTo>
                    <a:pt x="1299" y="339"/>
                    <a:pt x="1329" y="368"/>
                    <a:pt x="1356" y="400"/>
                  </a:cubicBezTo>
                  <a:close/>
                  <a:moveTo>
                    <a:pt x="833" y="158"/>
                  </a:moveTo>
                  <a:cubicBezTo>
                    <a:pt x="854" y="158"/>
                    <a:pt x="875" y="160"/>
                    <a:pt x="895" y="161"/>
                  </a:cubicBezTo>
                  <a:lnTo>
                    <a:pt x="895" y="65"/>
                  </a:lnTo>
                  <a:cubicBezTo>
                    <a:pt x="895" y="29"/>
                    <a:pt x="867" y="0"/>
                    <a:pt x="833" y="0"/>
                  </a:cubicBezTo>
                  <a:cubicBezTo>
                    <a:pt x="799" y="0"/>
                    <a:pt x="771" y="29"/>
                    <a:pt x="771" y="65"/>
                  </a:cubicBezTo>
                  <a:lnTo>
                    <a:pt x="771" y="161"/>
                  </a:lnTo>
                  <a:cubicBezTo>
                    <a:pt x="791" y="160"/>
                    <a:pt x="812" y="158"/>
                    <a:pt x="833" y="158"/>
                  </a:cubicBezTo>
                  <a:close/>
                  <a:moveTo>
                    <a:pt x="307" y="408"/>
                  </a:moveTo>
                  <a:cubicBezTo>
                    <a:pt x="333" y="375"/>
                    <a:pt x="363" y="346"/>
                    <a:pt x="395" y="319"/>
                  </a:cubicBezTo>
                  <a:lnTo>
                    <a:pt x="334" y="258"/>
                  </a:lnTo>
                  <a:cubicBezTo>
                    <a:pt x="308" y="233"/>
                    <a:pt x="268" y="232"/>
                    <a:pt x="244" y="256"/>
                  </a:cubicBezTo>
                  <a:cubicBezTo>
                    <a:pt x="219" y="281"/>
                    <a:pt x="220" y="321"/>
                    <a:pt x="245" y="346"/>
                  </a:cubicBezTo>
                  <a:lnTo>
                    <a:pt x="307" y="408"/>
                  </a:lnTo>
                  <a:close/>
                  <a:moveTo>
                    <a:pt x="149" y="844"/>
                  </a:moveTo>
                  <a:cubicBezTo>
                    <a:pt x="149" y="818"/>
                    <a:pt x="151" y="793"/>
                    <a:pt x="154" y="768"/>
                  </a:cubicBezTo>
                  <a:lnTo>
                    <a:pt x="65" y="768"/>
                  </a:lnTo>
                  <a:cubicBezTo>
                    <a:pt x="29" y="768"/>
                    <a:pt x="0" y="796"/>
                    <a:pt x="0" y="831"/>
                  </a:cubicBezTo>
                  <a:cubicBezTo>
                    <a:pt x="0" y="865"/>
                    <a:pt x="29" y="893"/>
                    <a:pt x="65" y="893"/>
                  </a:cubicBezTo>
                  <a:lnTo>
                    <a:pt x="152" y="893"/>
                  </a:lnTo>
                  <a:cubicBezTo>
                    <a:pt x="151" y="877"/>
                    <a:pt x="149" y="860"/>
                    <a:pt x="149" y="8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6" name="组合 49">
            <a:extLst>
              <a:ext uri="{FF2B5EF4-FFF2-40B4-BE49-F238E27FC236}">
                <a16:creationId xmlns:a16="http://schemas.microsoft.com/office/drawing/2014/main" xmlns="" id="{189DBFFE-6E80-4BAA-88BA-01F259ADD69E}"/>
              </a:ext>
            </a:extLst>
          </p:cNvPr>
          <p:cNvGrpSpPr/>
          <p:nvPr/>
        </p:nvGrpSpPr>
        <p:grpSpPr>
          <a:xfrm>
            <a:off x="11372523" y="5949283"/>
            <a:ext cx="465709" cy="472063"/>
            <a:chOff x="4910385" y="-2248866"/>
            <a:chExt cx="2093913" cy="2122488"/>
          </a:xfrm>
          <a:solidFill>
            <a:schemeClr val="tx2"/>
          </a:solidFill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xmlns="" id="{F15157A6-27E5-4ED1-9358-F9B1FD3320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0385" y="-22488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C7C4931C-C59D-478A-9514-648C07BC7A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1463" y="-1826020"/>
              <a:ext cx="1381847" cy="1227579"/>
            </a:xfrm>
            <a:custGeom>
              <a:avLst/>
              <a:gdLst>
                <a:gd name="T0" fmla="*/ 746 w 1802"/>
                <a:gd name="T1" fmla="*/ 524 h 1618"/>
                <a:gd name="T2" fmla="*/ 223 w 1802"/>
                <a:gd name="T3" fmla="*/ 599 h 1618"/>
                <a:gd name="T4" fmla="*/ 223 w 1802"/>
                <a:gd name="T5" fmla="*/ 383 h 1618"/>
                <a:gd name="T6" fmla="*/ 1059 w 1802"/>
                <a:gd name="T7" fmla="*/ 458 h 1618"/>
                <a:gd name="T8" fmla="*/ 223 w 1802"/>
                <a:gd name="T9" fmla="*/ 383 h 1618"/>
                <a:gd name="T10" fmla="*/ 1059 w 1802"/>
                <a:gd name="T11" fmla="*/ 241 h 1618"/>
                <a:gd name="T12" fmla="*/ 223 w 1802"/>
                <a:gd name="T13" fmla="*/ 317 h 1618"/>
                <a:gd name="T14" fmla="*/ 0 w 1802"/>
                <a:gd name="T15" fmla="*/ 1182 h 1618"/>
                <a:gd name="T16" fmla="*/ 202 w 1802"/>
                <a:gd name="T17" fmla="*/ 1455 h 1618"/>
                <a:gd name="T18" fmla="*/ 1283 w 1802"/>
                <a:gd name="T19" fmla="*/ 1548 h 1618"/>
                <a:gd name="T20" fmla="*/ 1198 w 1802"/>
                <a:gd name="T21" fmla="*/ 1219 h 1618"/>
                <a:gd name="T22" fmla="*/ 382 w 1802"/>
                <a:gd name="T23" fmla="*/ 1228 h 1618"/>
                <a:gd name="T24" fmla="*/ 298 w 1802"/>
                <a:gd name="T25" fmla="*/ 1320 h 1618"/>
                <a:gd name="T26" fmla="*/ 84 w 1802"/>
                <a:gd name="T27" fmla="*/ 1164 h 1618"/>
                <a:gd name="T28" fmla="*/ 1198 w 1802"/>
                <a:gd name="T29" fmla="*/ 85 h 1618"/>
                <a:gd name="T30" fmla="*/ 1283 w 1802"/>
                <a:gd name="T31" fmla="*/ 840 h 1618"/>
                <a:gd name="T32" fmla="*/ 0 w 1802"/>
                <a:gd name="T33" fmla="*/ 0 h 1618"/>
                <a:gd name="T34" fmla="*/ 302 w 1802"/>
                <a:gd name="T35" fmla="*/ 1398 h 1618"/>
                <a:gd name="T36" fmla="*/ 972 w 1802"/>
                <a:gd name="T37" fmla="*/ 1492 h 1618"/>
                <a:gd name="T38" fmla="*/ 302 w 1802"/>
                <a:gd name="T39" fmla="*/ 1398 h 1618"/>
                <a:gd name="T40" fmla="*/ 1442 w 1802"/>
                <a:gd name="T41" fmla="*/ 1062 h 1618"/>
                <a:gd name="T42" fmla="*/ 993 w 1802"/>
                <a:gd name="T43" fmla="*/ 851 h 1618"/>
                <a:gd name="T44" fmla="*/ 1783 w 1802"/>
                <a:gd name="T45" fmla="*/ 1547 h 1618"/>
                <a:gd name="T46" fmla="*/ 1604 w 1802"/>
                <a:gd name="T47" fmla="*/ 1057 h 1618"/>
                <a:gd name="T48" fmla="*/ 1387 w 1802"/>
                <a:gd name="T49" fmla="*/ 940 h 1618"/>
                <a:gd name="T50" fmla="*/ 1393 w 1802"/>
                <a:gd name="T51" fmla="*/ 863 h 1618"/>
                <a:gd name="T52" fmla="*/ 1333 w 1802"/>
                <a:gd name="T53" fmla="*/ 914 h 1618"/>
                <a:gd name="T54" fmla="*/ 1360 w 1802"/>
                <a:gd name="T55" fmla="*/ 951 h 1618"/>
                <a:gd name="T56" fmla="*/ 1549 w 1802"/>
                <a:gd name="T57" fmla="*/ 1082 h 1618"/>
                <a:gd name="T58" fmla="*/ 1681 w 1802"/>
                <a:gd name="T59" fmla="*/ 1321 h 1618"/>
                <a:gd name="T60" fmla="*/ 1572 w 1802"/>
                <a:gd name="T61" fmla="*/ 1171 h 1618"/>
                <a:gd name="T62" fmla="*/ 1270 w 1802"/>
                <a:gd name="T63" fmla="*/ 1253 h 1618"/>
                <a:gd name="T64" fmla="*/ 1696 w 1802"/>
                <a:gd name="T65" fmla="*/ 1610 h 1618"/>
                <a:gd name="T66" fmla="*/ 1069 w 1802"/>
                <a:gd name="T67" fmla="*/ 618 h 1618"/>
                <a:gd name="T68" fmla="*/ 823 w 1802"/>
                <a:gd name="T69" fmla="*/ 496 h 1618"/>
                <a:gd name="T70" fmla="*/ 1007 w 1802"/>
                <a:gd name="T71" fmla="*/ 661 h 1618"/>
                <a:gd name="T72" fmla="*/ 941 w 1802"/>
                <a:gd name="T73" fmla="*/ 716 h 1618"/>
                <a:gd name="T74" fmla="*/ 810 w 1802"/>
                <a:gd name="T75" fmla="*/ 507 h 1618"/>
                <a:gd name="T76" fmla="*/ 889 w 1802"/>
                <a:gd name="T77" fmla="*/ 770 h 1618"/>
                <a:gd name="T78" fmla="*/ 1111 w 1802"/>
                <a:gd name="T79" fmla="*/ 712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2" h="1618">
                  <a:moveTo>
                    <a:pt x="223" y="524"/>
                  </a:moveTo>
                  <a:lnTo>
                    <a:pt x="746" y="524"/>
                  </a:lnTo>
                  <a:lnTo>
                    <a:pt x="746" y="599"/>
                  </a:lnTo>
                  <a:lnTo>
                    <a:pt x="223" y="599"/>
                  </a:lnTo>
                  <a:lnTo>
                    <a:pt x="223" y="524"/>
                  </a:lnTo>
                  <a:close/>
                  <a:moveTo>
                    <a:pt x="223" y="383"/>
                  </a:moveTo>
                  <a:lnTo>
                    <a:pt x="1059" y="383"/>
                  </a:lnTo>
                  <a:lnTo>
                    <a:pt x="1059" y="458"/>
                  </a:lnTo>
                  <a:lnTo>
                    <a:pt x="223" y="458"/>
                  </a:lnTo>
                  <a:lnTo>
                    <a:pt x="223" y="383"/>
                  </a:lnTo>
                  <a:close/>
                  <a:moveTo>
                    <a:pt x="223" y="241"/>
                  </a:moveTo>
                  <a:lnTo>
                    <a:pt x="1059" y="241"/>
                  </a:lnTo>
                  <a:lnTo>
                    <a:pt x="1059" y="317"/>
                  </a:lnTo>
                  <a:lnTo>
                    <a:pt x="223" y="317"/>
                  </a:lnTo>
                  <a:lnTo>
                    <a:pt x="223" y="241"/>
                  </a:lnTo>
                  <a:close/>
                  <a:moveTo>
                    <a:pt x="0" y="1182"/>
                  </a:moveTo>
                  <a:cubicBezTo>
                    <a:pt x="0" y="1254"/>
                    <a:pt x="9" y="1311"/>
                    <a:pt x="54" y="1369"/>
                  </a:cubicBezTo>
                  <a:cubicBezTo>
                    <a:pt x="92" y="1419"/>
                    <a:pt x="140" y="1446"/>
                    <a:pt x="202" y="1455"/>
                  </a:cubicBezTo>
                  <a:lnTo>
                    <a:pt x="1206" y="1612"/>
                  </a:lnTo>
                  <a:cubicBezTo>
                    <a:pt x="1248" y="1618"/>
                    <a:pt x="1283" y="1590"/>
                    <a:pt x="1283" y="1548"/>
                  </a:cubicBezTo>
                  <a:lnTo>
                    <a:pt x="1283" y="1335"/>
                  </a:lnTo>
                  <a:cubicBezTo>
                    <a:pt x="1254" y="1299"/>
                    <a:pt x="1226" y="1259"/>
                    <a:pt x="1198" y="1219"/>
                  </a:cubicBezTo>
                  <a:lnTo>
                    <a:pt x="1198" y="1490"/>
                  </a:lnTo>
                  <a:lnTo>
                    <a:pt x="382" y="1228"/>
                  </a:lnTo>
                  <a:cubicBezTo>
                    <a:pt x="372" y="1225"/>
                    <a:pt x="361" y="1229"/>
                    <a:pt x="356" y="1239"/>
                  </a:cubicBezTo>
                  <a:cubicBezTo>
                    <a:pt x="339" y="1273"/>
                    <a:pt x="319" y="1304"/>
                    <a:pt x="298" y="1320"/>
                  </a:cubicBezTo>
                  <a:cubicBezTo>
                    <a:pt x="239" y="1366"/>
                    <a:pt x="166" y="1357"/>
                    <a:pt x="121" y="1299"/>
                  </a:cubicBezTo>
                  <a:cubicBezTo>
                    <a:pt x="88" y="1256"/>
                    <a:pt x="84" y="1215"/>
                    <a:pt x="84" y="1164"/>
                  </a:cubicBezTo>
                  <a:lnTo>
                    <a:pt x="84" y="85"/>
                  </a:lnTo>
                  <a:lnTo>
                    <a:pt x="1198" y="85"/>
                  </a:lnTo>
                  <a:lnTo>
                    <a:pt x="1198" y="751"/>
                  </a:lnTo>
                  <a:lnTo>
                    <a:pt x="1283" y="840"/>
                  </a:lnTo>
                  <a:lnTo>
                    <a:pt x="1283" y="0"/>
                  </a:lnTo>
                  <a:lnTo>
                    <a:pt x="0" y="0"/>
                  </a:lnTo>
                  <a:lnTo>
                    <a:pt x="0" y="1182"/>
                  </a:lnTo>
                  <a:close/>
                  <a:moveTo>
                    <a:pt x="302" y="1398"/>
                  </a:moveTo>
                  <a:lnTo>
                    <a:pt x="970" y="1503"/>
                  </a:lnTo>
                  <a:cubicBezTo>
                    <a:pt x="977" y="1504"/>
                    <a:pt x="980" y="1494"/>
                    <a:pt x="972" y="1492"/>
                  </a:cubicBezTo>
                  <a:lnTo>
                    <a:pt x="390" y="1305"/>
                  </a:lnTo>
                  <a:cubicBezTo>
                    <a:pt x="364" y="1349"/>
                    <a:pt x="344" y="1371"/>
                    <a:pt x="302" y="1398"/>
                  </a:cubicBezTo>
                  <a:close/>
                  <a:moveTo>
                    <a:pt x="1131" y="735"/>
                  </a:moveTo>
                  <a:lnTo>
                    <a:pt x="1442" y="1062"/>
                  </a:lnTo>
                  <a:lnTo>
                    <a:pt x="1264" y="1213"/>
                  </a:lnTo>
                  <a:lnTo>
                    <a:pt x="993" y="851"/>
                  </a:lnTo>
                  <a:lnTo>
                    <a:pt x="1131" y="735"/>
                  </a:lnTo>
                  <a:close/>
                  <a:moveTo>
                    <a:pt x="1783" y="1547"/>
                  </a:moveTo>
                  <a:cubicBezTo>
                    <a:pt x="1788" y="1530"/>
                    <a:pt x="1791" y="1511"/>
                    <a:pt x="1793" y="1489"/>
                  </a:cubicBezTo>
                  <a:cubicBezTo>
                    <a:pt x="1802" y="1343"/>
                    <a:pt x="1781" y="1146"/>
                    <a:pt x="1604" y="1057"/>
                  </a:cubicBezTo>
                  <a:cubicBezTo>
                    <a:pt x="1550" y="1030"/>
                    <a:pt x="1446" y="989"/>
                    <a:pt x="1408" y="959"/>
                  </a:cubicBezTo>
                  <a:cubicBezTo>
                    <a:pt x="1399" y="952"/>
                    <a:pt x="1392" y="946"/>
                    <a:pt x="1387" y="940"/>
                  </a:cubicBezTo>
                  <a:cubicBezTo>
                    <a:pt x="1392" y="939"/>
                    <a:pt x="1397" y="937"/>
                    <a:pt x="1401" y="933"/>
                  </a:cubicBezTo>
                  <a:cubicBezTo>
                    <a:pt x="1418" y="919"/>
                    <a:pt x="1414" y="888"/>
                    <a:pt x="1393" y="863"/>
                  </a:cubicBezTo>
                  <a:cubicBezTo>
                    <a:pt x="1373" y="838"/>
                    <a:pt x="1342" y="830"/>
                    <a:pt x="1325" y="844"/>
                  </a:cubicBezTo>
                  <a:cubicBezTo>
                    <a:pt x="1309" y="858"/>
                    <a:pt x="1312" y="890"/>
                    <a:pt x="1333" y="914"/>
                  </a:cubicBezTo>
                  <a:cubicBezTo>
                    <a:pt x="1338" y="920"/>
                    <a:pt x="1343" y="925"/>
                    <a:pt x="1349" y="929"/>
                  </a:cubicBezTo>
                  <a:cubicBezTo>
                    <a:pt x="1351" y="937"/>
                    <a:pt x="1355" y="944"/>
                    <a:pt x="1360" y="951"/>
                  </a:cubicBezTo>
                  <a:cubicBezTo>
                    <a:pt x="1367" y="963"/>
                    <a:pt x="1379" y="975"/>
                    <a:pt x="1394" y="986"/>
                  </a:cubicBezTo>
                  <a:cubicBezTo>
                    <a:pt x="1436" y="1019"/>
                    <a:pt x="1494" y="1051"/>
                    <a:pt x="1549" y="1082"/>
                  </a:cubicBezTo>
                  <a:cubicBezTo>
                    <a:pt x="1666" y="1148"/>
                    <a:pt x="1695" y="1231"/>
                    <a:pt x="1700" y="1321"/>
                  </a:cubicBezTo>
                  <a:cubicBezTo>
                    <a:pt x="1701" y="1334"/>
                    <a:pt x="1694" y="1341"/>
                    <a:pt x="1681" y="1321"/>
                  </a:cubicBezTo>
                  <a:cubicBezTo>
                    <a:pt x="1677" y="1316"/>
                    <a:pt x="1673" y="1310"/>
                    <a:pt x="1670" y="1305"/>
                  </a:cubicBezTo>
                  <a:cubicBezTo>
                    <a:pt x="1643" y="1261"/>
                    <a:pt x="1610" y="1216"/>
                    <a:pt x="1572" y="1171"/>
                  </a:cubicBezTo>
                  <a:cubicBezTo>
                    <a:pt x="1542" y="1136"/>
                    <a:pt x="1512" y="1104"/>
                    <a:pt x="1481" y="1075"/>
                  </a:cubicBezTo>
                  <a:lnTo>
                    <a:pt x="1270" y="1253"/>
                  </a:lnTo>
                  <a:cubicBezTo>
                    <a:pt x="1293" y="1288"/>
                    <a:pt x="1320" y="1324"/>
                    <a:pt x="1350" y="1359"/>
                  </a:cubicBezTo>
                  <a:cubicBezTo>
                    <a:pt x="1476" y="1508"/>
                    <a:pt x="1615" y="1606"/>
                    <a:pt x="1696" y="1610"/>
                  </a:cubicBezTo>
                  <a:cubicBezTo>
                    <a:pt x="1739" y="1613"/>
                    <a:pt x="1770" y="1585"/>
                    <a:pt x="1783" y="1547"/>
                  </a:cubicBezTo>
                  <a:close/>
                  <a:moveTo>
                    <a:pt x="1069" y="618"/>
                  </a:moveTo>
                  <a:lnTo>
                    <a:pt x="835" y="486"/>
                  </a:lnTo>
                  <a:lnTo>
                    <a:pt x="823" y="496"/>
                  </a:lnTo>
                  <a:lnTo>
                    <a:pt x="953" y="651"/>
                  </a:lnTo>
                  <a:cubicBezTo>
                    <a:pt x="971" y="641"/>
                    <a:pt x="993" y="645"/>
                    <a:pt x="1007" y="661"/>
                  </a:cubicBezTo>
                  <a:cubicBezTo>
                    <a:pt x="1022" y="679"/>
                    <a:pt x="1020" y="706"/>
                    <a:pt x="1002" y="722"/>
                  </a:cubicBezTo>
                  <a:cubicBezTo>
                    <a:pt x="984" y="737"/>
                    <a:pt x="957" y="734"/>
                    <a:pt x="941" y="716"/>
                  </a:cubicBezTo>
                  <a:cubicBezTo>
                    <a:pt x="928" y="700"/>
                    <a:pt x="928" y="677"/>
                    <a:pt x="940" y="662"/>
                  </a:cubicBezTo>
                  <a:lnTo>
                    <a:pt x="810" y="507"/>
                  </a:lnTo>
                  <a:lnTo>
                    <a:pt x="797" y="518"/>
                  </a:lnTo>
                  <a:lnTo>
                    <a:pt x="889" y="770"/>
                  </a:lnTo>
                  <a:lnTo>
                    <a:pt x="974" y="828"/>
                  </a:lnTo>
                  <a:lnTo>
                    <a:pt x="1111" y="712"/>
                  </a:lnTo>
                  <a:lnTo>
                    <a:pt x="1069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8204" name="组合 55">
            <a:extLst>
              <a:ext uri="{FF2B5EF4-FFF2-40B4-BE49-F238E27FC236}">
                <a16:creationId xmlns:a16="http://schemas.microsoft.com/office/drawing/2014/main" xmlns="" id="{E259916B-52D4-44C3-82CD-1FE3C81503BD}"/>
              </a:ext>
            </a:extLst>
          </p:cNvPr>
          <p:cNvGrpSpPr>
            <a:grpSpLocks/>
          </p:cNvGrpSpPr>
          <p:nvPr/>
        </p:nvGrpSpPr>
        <p:grpSpPr bwMode="auto">
          <a:xfrm>
            <a:off x="1366838" y="1812925"/>
            <a:ext cx="3109912" cy="3135313"/>
            <a:chOff x="1346200" y="1839912"/>
            <a:chExt cx="3109913" cy="3135314"/>
          </a:xfrm>
        </p:grpSpPr>
        <p:sp>
          <p:nvSpPr>
            <p:cNvPr id="8207" name="Freeform 6">
              <a:extLst>
                <a:ext uri="{FF2B5EF4-FFF2-40B4-BE49-F238E27FC236}">
                  <a16:creationId xmlns:a16="http://schemas.microsoft.com/office/drawing/2014/main" xmlns="" id="{1CDF20DB-0522-4669-B01F-A9C1E4FDD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138" y="1865313"/>
              <a:ext cx="844550" cy="587375"/>
            </a:xfrm>
            <a:custGeom>
              <a:avLst/>
              <a:gdLst>
                <a:gd name="T0" fmla="*/ 2147483646 w 1092"/>
                <a:gd name="T1" fmla="*/ 2147483646 h 763"/>
                <a:gd name="T2" fmla="*/ 2147483646 w 1092"/>
                <a:gd name="T3" fmla="*/ 0 h 763"/>
                <a:gd name="T4" fmla="*/ 0 w 1092"/>
                <a:gd name="T5" fmla="*/ 2147483646 h 763"/>
                <a:gd name="T6" fmla="*/ 2147483646 w 1092"/>
                <a:gd name="T7" fmla="*/ 2147483646 h 763"/>
                <a:gd name="T8" fmla="*/ 2147483646 w 1092"/>
                <a:gd name="T9" fmla="*/ 2147483646 h 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763"/>
                <a:gd name="T17" fmla="*/ 1092 w 1092"/>
                <a:gd name="T18" fmla="*/ 763 h 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763">
                  <a:moveTo>
                    <a:pt x="1092" y="531"/>
                  </a:moveTo>
                  <a:cubicBezTo>
                    <a:pt x="805" y="257"/>
                    <a:pt x="436" y="66"/>
                    <a:pt x="22" y="0"/>
                  </a:cubicBezTo>
                  <a:lnTo>
                    <a:pt x="0" y="349"/>
                  </a:lnTo>
                  <a:cubicBezTo>
                    <a:pt x="318" y="407"/>
                    <a:pt x="603" y="554"/>
                    <a:pt x="829" y="763"/>
                  </a:cubicBezTo>
                  <a:lnTo>
                    <a:pt x="1092" y="531"/>
                  </a:lnTo>
                  <a:close/>
                </a:path>
              </a:pathLst>
            </a:custGeom>
            <a:solidFill>
              <a:srgbClr val="00A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Freeform 7">
              <a:extLst>
                <a:ext uri="{FF2B5EF4-FFF2-40B4-BE49-F238E27FC236}">
                  <a16:creationId xmlns:a16="http://schemas.microsoft.com/office/drawing/2014/main" xmlns="" id="{B990BFF8-5F07-4D2C-9F09-6B4D886B9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200" y="3341688"/>
              <a:ext cx="2555875" cy="1633538"/>
            </a:xfrm>
            <a:custGeom>
              <a:avLst/>
              <a:gdLst>
                <a:gd name="T0" fmla="*/ 2147483646 w 3307"/>
                <a:gd name="T1" fmla="*/ 2147483646 h 2117"/>
                <a:gd name="T2" fmla="*/ 2147483646 w 3307"/>
                <a:gd name="T3" fmla="*/ 2147483646 h 2117"/>
                <a:gd name="T4" fmla="*/ 2147483646 w 3307"/>
                <a:gd name="T5" fmla="*/ 2147483646 h 2117"/>
                <a:gd name="T6" fmla="*/ 2147483646 w 3307"/>
                <a:gd name="T7" fmla="*/ 2147483646 h 2117"/>
                <a:gd name="T8" fmla="*/ 2147483646 w 3307"/>
                <a:gd name="T9" fmla="*/ 0 h 2117"/>
                <a:gd name="T10" fmla="*/ 0 w 3307"/>
                <a:gd name="T11" fmla="*/ 2147483646 h 2117"/>
                <a:gd name="T12" fmla="*/ 2147483646 w 3307"/>
                <a:gd name="T13" fmla="*/ 2147483646 h 2117"/>
                <a:gd name="T14" fmla="*/ 2147483646 w 3307"/>
                <a:gd name="T15" fmla="*/ 2147483646 h 2117"/>
                <a:gd name="T16" fmla="*/ 2147483646 w 3307"/>
                <a:gd name="T17" fmla="*/ 2147483646 h 2117"/>
                <a:gd name="T18" fmla="*/ 2147483646 w 3307"/>
                <a:gd name="T19" fmla="*/ 2147483646 h 2117"/>
                <a:gd name="T20" fmla="*/ 2147483646 w 3307"/>
                <a:gd name="T21" fmla="*/ 2147483646 h 2117"/>
                <a:gd name="T22" fmla="*/ 2147483646 w 3307"/>
                <a:gd name="T23" fmla="*/ 2147483646 h 2117"/>
                <a:gd name="T24" fmla="*/ 2147483646 w 3307"/>
                <a:gd name="T25" fmla="*/ 2147483646 h 2117"/>
                <a:gd name="T26" fmla="*/ 2147483646 w 3307"/>
                <a:gd name="T27" fmla="*/ 2147483646 h 2117"/>
                <a:gd name="T28" fmla="*/ 2147483646 w 3307"/>
                <a:gd name="T29" fmla="*/ 2147483646 h 21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07"/>
                <a:gd name="T46" fmla="*/ 0 h 2117"/>
                <a:gd name="T47" fmla="*/ 3307 w 3307"/>
                <a:gd name="T48" fmla="*/ 2117 h 21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07" h="2117">
                  <a:moveTo>
                    <a:pt x="3076" y="1351"/>
                  </a:moveTo>
                  <a:cubicBezTo>
                    <a:pt x="2816" y="1567"/>
                    <a:pt x="2491" y="1704"/>
                    <a:pt x="2139" y="1731"/>
                  </a:cubicBezTo>
                  <a:cubicBezTo>
                    <a:pt x="2065" y="1735"/>
                    <a:pt x="1990" y="1736"/>
                    <a:pt x="1914" y="1731"/>
                  </a:cubicBezTo>
                  <a:cubicBezTo>
                    <a:pt x="1015" y="1675"/>
                    <a:pt x="345" y="911"/>
                    <a:pt x="349" y="22"/>
                  </a:cubicBezTo>
                  <a:lnTo>
                    <a:pt x="1" y="0"/>
                  </a:lnTo>
                  <a:cubicBezTo>
                    <a:pt x="0" y="32"/>
                    <a:pt x="0" y="62"/>
                    <a:pt x="0" y="93"/>
                  </a:cubicBezTo>
                  <a:cubicBezTo>
                    <a:pt x="0" y="112"/>
                    <a:pt x="1" y="131"/>
                    <a:pt x="2" y="150"/>
                  </a:cubicBezTo>
                  <a:cubicBezTo>
                    <a:pt x="2" y="161"/>
                    <a:pt x="2" y="172"/>
                    <a:pt x="3" y="182"/>
                  </a:cubicBezTo>
                  <a:cubicBezTo>
                    <a:pt x="4" y="207"/>
                    <a:pt x="6" y="230"/>
                    <a:pt x="8" y="254"/>
                  </a:cubicBezTo>
                  <a:cubicBezTo>
                    <a:pt x="8" y="258"/>
                    <a:pt x="9" y="262"/>
                    <a:pt x="9" y="267"/>
                  </a:cubicBezTo>
                  <a:cubicBezTo>
                    <a:pt x="101" y="1248"/>
                    <a:pt x="896" y="2024"/>
                    <a:pt x="1891" y="2087"/>
                  </a:cubicBezTo>
                  <a:cubicBezTo>
                    <a:pt x="2359" y="2117"/>
                    <a:pt x="2799" y="1974"/>
                    <a:pt x="3158" y="1729"/>
                  </a:cubicBezTo>
                  <a:lnTo>
                    <a:pt x="3158" y="1726"/>
                  </a:lnTo>
                  <a:cubicBezTo>
                    <a:pt x="3209" y="1691"/>
                    <a:pt x="3259" y="1653"/>
                    <a:pt x="3307" y="1613"/>
                  </a:cubicBezTo>
                  <a:lnTo>
                    <a:pt x="3076" y="1351"/>
                  </a:lnTo>
                  <a:close/>
                </a:path>
              </a:pathLst>
            </a:custGeom>
            <a:solidFill>
              <a:srgbClr val="555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Freeform 8">
              <a:extLst>
                <a:ext uri="{FF2B5EF4-FFF2-40B4-BE49-F238E27FC236}">
                  <a16:creationId xmlns:a16="http://schemas.microsoft.com/office/drawing/2014/main" xmlns="" id="{721F4F9F-090A-40F1-AAAE-3DC55DC8B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1839912"/>
              <a:ext cx="903288" cy="481013"/>
            </a:xfrm>
            <a:custGeom>
              <a:avLst/>
              <a:gdLst>
                <a:gd name="T0" fmla="*/ 2147483646 w 1169"/>
                <a:gd name="T1" fmla="*/ 2147483646 h 624"/>
                <a:gd name="T2" fmla="*/ 2147483646 w 1169"/>
                <a:gd name="T3" fmla="*/ 2147483646 h 624"/>
                <a:gd name="T4" fmla="*/ 0 w 1169"/>
                <a:gd name="T5" fmla="*/ 2147483646 h 624"/>
                <a:gd name="T6" fmla="*/ 2147483646 w 1169"/>
                <a:gd name="T7" fmla="*/ 2147483646 h 624"/>
                <a:gd name="T8" fmla="*/ 2147483646 w 1169"/>
                <a:gd name="T9" fmla="*/ 214748364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624"/>
                <a:gd name="T17" fmla="*/ 1169 w 1169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624">
                  <a:moveTo>
                    <a:pt x="1147" y="356"/>
                  </a:moveTo>
                  <a:lnTo>
                    <a:pt x="1169" y="7"/>
                  </a:lnTo>
                  <a:cubicBezTo>
                    <a:pt x="738" y="0"/>
                    <a:pt x="333" y="131"/>
                    <a:pt x="0" y="360"/>
                  </a:cubicBezTo>
                  <a:lnTo>
                    <a:pt x="232" y="624"/>
                  </a:lnTo>
                  <a:cubicBezTo>
                    <a:pt x="497" y="452"/>
                    <a:pt x="812" y="354"/>
                    <a:pt x="1147" y="356"/>
                  </a:cubicBezTo>
                  <a:close/>
                </a:path>
              </a:pathLst>
            </a:custGeom>
            <a:solidFill>
              <a:srgbClr val="F19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Freeform 9">
              <a:extLst>
                <a:ext uri="{FF2B5EF4-FFF2-40B4-BE49-F238E27FC236}">
                  <a16:creationId xmlns:a16="http://schemas.microsoft.com/office/drawing/2014/main" xmlns="" id="{EF1B5A00-9C88-4453-8E47-0F03EA11C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521075"/>
              <a:ext cx="566738" cy="909638"/>
            </a:xfrm>
            <a:custGeom>
              <a:avLst/>
              <a:gdLst>
                <a:gd name="T0" fmla="*/ 0 w 734"/>
                <a:gd name="T1" fmla="*/ 2147483646 h 1178"/>
                <a:gd name="T2" fmla="*/ 2147483646 w 734"/>
                <a:gd name="T3" fmla="*/ 2147483646 h 1178"/>
                <a:gd name="T4" fmla="*/ 2147483646 w 734"/>
                <a:gd name="T5" fmla="*/ 2147483646 h 1178"/>
                <a:gd name="T6" fmla="*/ 2147483646 w 734"/>
                <a:gd name="T7" fmla="*/ 0 h 1178"/>
                <a:gd name="T8" fmla="*/ 0 w 734"/>
                <a:gd name="T9" fmla="*/ 2147483646 h 1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4"/>
                <a:gd name="T16" fmla="*/ 0 h 1178"/>
                <a:gd name="T17" fmla="*/ 734 w 734"/>
                <a:gd name="T18" fmla="*/ 1178 h 1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4" h="1178">
                  <a:moveTo>
                    <a:pt x="0" y="914"/>
                  </a:moveTo>
                  <a:lnTo>
                    <a:pt x="232" y="1178"/>
                  </a:lnTo>
                  <a:cubicBezTo>
                    <a:pt x="510" y="867"/>
                    <a:pt x="693" y="467"/>
                    <a:pt x="734" y="22"/>
                  </a:cubicBezTo>
                  <a:lnTo>
                    <a:pt x="386" y="0"/>
                  </a:lnTo>
                  <a:cubicBezTo>
                    <a:pt x="352" y="349"/>
                    <a:pt x="212" y="664"/>
                    <a:pt x="0" y="914"/>
                  </a:cubicBezTo>
                  <a:close/>
                </a:path>
              </a:pathLst>
            </a:custGeom>
            <a:solidFill>
              <a:srgbClr val="008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Freeform 10">
              <a:extLst>
                <a:ext uri="{FF2B5EF4-FFF2-40B4-BE49-F238E27FC236}">
                  <a16:creationId xmlns:a16="http://schemas.microsoft.com/office/drawing/2014/main" xmlns="" id="{A652F457-CF9B-41B4-AA67-543C08B6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2257425"/>
              <a:ext cx="654050" cy="879475"/>
            </a:xfrm>
            <a:custGeom>
              <a:avLst/>
              <a:gdLst>
                <a:gd name="T0" fmla="*/ 2147483646 w 846"/>
                <a:gd name="T1" fmla="*/ 2147483646 h 1140"/>
                <a:gd name="T2" fmla="*/ 2147483646 w 846"/>
                <a:gd name="T3" fmla="*/ 0 h 1140"/>
                <a:gd name="T4" fmla="*/ 0 w 846"/>
                <a:gd name="T5" fmla="*/ 2147483646 h 1140"/>
                <a:gd name="T6" fmla="*/ 2147483646 w 846"/>
                <a:gd name="T7" fmla="*/ 2147483646 h 1140"/>
                <a:gd name="T8" fmla="*/ 2147483646 w 846"/>
                <a:gd name="T9" fmla="*/ 2147483646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6"/>
                <a:gd name="T16" fmla="*/ 0 h 1140"/>
                <a:gd name="T17" fmla="*/ 846 w 846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6" h="1140">
                  <a:moveTo>
                    <a:pt x="846" y="262"/>
                  </a:moveTo>
                  <a:lnTo>
                    <a:pt x="615" y="0"/>
                  </a:lnTo>
                  <a:cubicBezTo>
                    <a:pt x="302" y="289"/>
                    <a:pt x="80" y="676"/>
                    <a:pt x="0" y="1117"/>
                  </a:cubicBezTo>
                  <a:lnTo>
                    <a:pt x="351" y="1140"/>
                  </a:lnTo>
                  <a:cubicBezTo>
                    <a:pt x="422" y="795"/>
                    <a:pt x="600" y="491"/>
                    <a:pt x="846" y="262"/>
                  </a:cubicBezTo>
                  <a:close/>
                </a:path>
              </a:pathLst>
            </a:custGeom>
            <a:solidFill>
              <a:srgbClr val="E24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Freeform 11">
              <a:extLst>
                <a:ext uri="{FF2B5EF4-FFF2-40B4-BE49-F238E27FC236}">
                  <a16:creationId xmlns:a16="http://schemas.microsoft.com/office/drawing/2014/main" xmlns="" id="{B6E58AC2-7679-4AE2-BD52-319CEDFB9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39988"/>
              <a:ext cx="531813" cy="874713"/>
            </a:xfrm>
            <a:custGeom>
              <a:avLst/>
              <a:gdLst>
                <a:gd name="T0" fmla="*/ 2147483646 w 687"/>
                <a:gd name="T1" fmla="*/ 2147483646 h 1133"/>
                <a:gd name="T2" fmla="*/ 2147483646 w 687"/>
                <a:gd name="T3" fmla="*/ 2147483646 h 1133"/>
                <a:gd name="T4" fmla="*/ 2147483646 w 687"/>
                <a:gd name="T5" fmla="*/ 0 h 1133"/>
                <a:gd name="T6" fmla="*/ 0 w 687"/>
                <a:gd name="T7" fmla="*/ 2147483646 h 1133"/>
                <a:gd name="T8" fmla="*/ 2147483646 w 687"/>
                <a:gd name="T9" fmla="*/ 2147483646 h 1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7"/>
                <a:gd name="T16" fmla="*/ 0 h 1133"/>
                <a:gd name="T17" fmla="*/ 687 w 687"/>
                <a:gd name="T18" fmla="*/ 1133 h 1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7" h="1133">
                  <a:moveTo>
                    <a:pt x="337" y="1111"/>
                  </a:moveTo>
                  <a:lnTo>
                    <a:pt x="687" y="1133"/>
                  </a:lnTo>
                  <a:cubicBezTo>
                    <a:pt x="665" y="710"/>
                    <a:pt x="511" y="317"/>
                    <a:pt x="262" y="0"/>
                  </a:cubicBezTo>
                  <a:lnTo>
                    <a:pt x="0" y="231"/>
                  </a:lnTo>
                  <a:cubicBezTo>
                    <a:pt x="190" y="481"/>
                    <a:pt x="311" y="784"/>
                    <a:pt x="337" y="1111"/>
                  </a:cubicBezTo>
                  <a:close/>
                </a:path>
              </a:pathLst>
            </a:custGeom>
            <a:solidFill>
              <a:srgbClr val="518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206" name="图片 9">
            <a:extLst>
              <a:ext uri="{FF2B5EF4-FFF2-40B4-BE49-F238E27FC236}">
                <a16:creationId xmlns:a16="http://schemas.microsoft.com/office/drawing/2014/main" xmlns="" id="{0E75A04B-D6FE-418A-A722-E908A3E7A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2471738"/>
            <a:ext cx="21320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827">
        <p15:prstTrans prst="pageCurlDouble"/>
      </p:transition>
    </mc:Choice>
    <mc:Fallback xmlns="">
      <p:transition spd="slow" advTm="88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/>
              <a:t>内容分发的概念</a:t>
            </a: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811287" y="1025412"/>
            <a:ext cx="10615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zh-CN" sz="2000" dirty="0" smtClean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内容</a:t>
            </a:r>
            <a:r>
              <a:rPr lang="zh-CN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分发</a:t>
            </a:r>
            <a:r>
              <a:rPr lang="en-US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(Content Delivery)</a:t>
            </a:r>
            <a:r>
              <a:rPr lang="zh-CN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，即用户在没有主动表达他的需要信息或内容时，平台就已经能够猜出来这是他喜欢的，这是他需要的信息，于是将这些信息直接推送给用户的过程。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5600" algn="just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zh-CN" sz="2000" dirty="0" smtClean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不管</a:t>
            </a:r>
            <a:r>
              <a:rPr lang="zh-CN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是传统的内容传播还是现代的内容传播都是由以下四个环节组成</a:t>
            </a:r>
            <a:r>
              <a:rPr lang="en-US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——</a:t>
            </a:r>
            <a:r>
              <a:rPr lang="zh-CN" altLang="zh-CN" sz="2000" dirty="0">
                <a:solidFill>
                  <a:srgbClr val="19191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内容生产、内容审核、内容分发，以及用户互动。在移动商务时代，内容的分发更具有其特殊性。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IMG_256"/>
          <p:cNvPicPr/>
          <p:nvPr/>
        </p:nvPicPr>
        <p:blipFill>
          <a:blip r:embed="rId2"/>
          <a:stretch>
            <a:fillRect/>
          </a:stretch>
        </p:blipFill>
        <p:spPr>
          <a:xfrm>
            <a:off x="4138910" y="3278108"/>
            <a:ext cx="3960440" cy="357301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697482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 smtClean="0"/>
              <a:t>内容分发的形式</a:t>
            </a:r>
            <a:endParaRPr lang="en-US" altLang="zh-CN" dirty="0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4255237857"/>
              </p:ext>
            </p:extLst>
          </p:nvPr>
        </p:nvGraphicFramePr>
        <p:xfrm>
          <a:off x="769789" y="1124744"/>
          <a:ext cx="104411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96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 smtClean="0"/>
              <a:t>内容分发的形式</a:t>
            </a:r>
            <a:endParaRPr lang="en-US" altLang="zh-CN" dirty="0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044613427"/>
              </p:ext>
            </p:extLst>
          </p:nvPr>
        </p:nvGraphicFramePr>
        <p:xfrm>
          <a:off x="855791" y="908720"/>
          <a:ext cx="1072919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890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6">
            <a:extLst>
              <a:ext uri="{FF2B5EF4-FFF2-40B4-BE49-F238E27FC236}">
                <a16:creationId xmlns:a16="http://schemas.microsoft.com/office/drawing/2014/main" xmlns="" id="{81C27790-CED8-4DC9-96A5-8D696FE6E115}"/>
              </a:ext>
            </a:extLst>
          </p:cNvPr>
          <p:cNvSpPr>
            <a:spLocks/>
          </p:cNvSpPr>
          <p:nvPr/>
        </p:nvSpPr>
        <p:spPr bwMode="auto">
          <a:xfrm>
            <a:off x="3856038" y="2165350"/>
            <a:ext cx="8340725" cy="2527300"/>
          </a:xfrm>
          <a:custGeom>
            <a:avLst/>
            <a:gdLst>
              <a:gd name="T0" fmla="*/ 2147483646 w 10932"/>
              <a:gd name="T1" fmla="*/ 0 h 3294"/>
              <a:gd name="T2" fmla="*/ 2147483646 w 10932"/>
              <a:gd name="T3" fmla="*/ 0 h 3294"/>
              <a:gd name="T4" fmla="*/ 2147483646 w 10932"/>
              <a:gd name="T5" fmla="*/ 2147483646 h 3294"/>
              <a:gd name="T6" fmla="*/ 0 w 10932"/>
              <a:gd name="T7" fmla="*/ 2147483646 h 3294"/>
              <a:gd name="T8" fmla="*/ 2147483646 w 10932"/>
              <a:gd name="T9" fmla="*/ 2147483646 h 3294"/>
              <a:gd name="T10" fmla="*/ 2147483646 w 10932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932"/>
              <a:gd name="T19" fmla="*/ 0 h 3294"/>
              <a:gd name="T20" fmla="*/ 10932 w 10932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932" h="3294">
                <a:moveTo>
                  <a:pt x="206" y="0"/>
                </a:moveTo>
                <a:lnTo>
                  <a:pt x="10932" y="0"/>
                </a:lnTo>
                <a:lnTo>
                  <a:pt x="10932" y="3294"/>
                </a:lnTo>
                <a:lnTo>
                  <a:pt x="0" y="3294"/>
                </a:lnTo>
                <a:cubicBezTo>
                  <a:pt x="540" y="2909"/>
                  <a:pt x="892" y="2277"/>
                  <a:pt x="892" y="1564"/>
                </a:cubicBezTo>
                <a:cubicBezTo>
                  <a:pt x="892" y="945"/>
                  <a:pt x="628" y="388"/>
                  <a:pt x="206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22531" name="Freeform 7">
            <a:extLst>
              <a:ext uri="{FF2B5EF4-FFF2-40B4-BE49-F238E27FC236}">
                <a16:creationId xmlns:a16="http://schemas.microsoft.com/office/drawing/2014/main" xmlns="" id="{FEDC1154-AF0F-485A-BE14-CF0CB40B7B7A}"/>
              </a:ext>
            </a:extLst>
          </p:cNvPr>
          <p:cNvSpPr>
            <a:spLocks/>
          </p:cNvSpPr>
          <p:nvPr/>
        </p:nvSpPr>
        <p:spPr bwMode="auto">
          <a:xfrm>
            <a:off x="0" y="2165350"/>
            <a:ext cx="1974850" cy="2527300"/>
          </a:xfrm>
          <a:custGeom>
            <a:avLst/>
            <a:gdLst>
              <a:gd name="T0" fmla="*/ 0 w 2589"/>
              <a:gd name="T1" fmla="*/ 0 h 3294"/>
              <a:gd name="T2" fmla="*/ 2147483646 w 2589"/>
              <a:gd name="T3" fmla="*/ 0 h 3294"/>
              <a:gd name="T4" fmla="*/ 2147483646 w 2589"/>
              <a:gd name="T5" fmla="*/ 2147483646 h 3294"/>
              <a:gd name="T6" fmla="*/ 2147483646 w 2589"/>
              <a:gd name="T7" fmla="*/ 2147483646 h 3294"/>
              <a:gd name="T8" fmla="*/ 0 w 2589"/>
              <a:gd name="T9" fmla="*/ 2147483646 h 3294"/>
              <a:gd name="T10" fmla="*/ 0 w 2589"/>
              <a:gd name="T11" fmla="*/ 0 h 32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89"/>
              <a:gd name="T19" fmla="*/ 0 h 3294"/>
              <a:gd name="T20" fmla="*/ 2589 w 2589"/>
              <a:gd name="T21" fmla="*/ 3294 h 32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89" h="3294">
                <a:moveTo>
                  <a:pt x="0" y="0"/>
                </a:moveTo>
                <a:lnTo>
                  <a:pt x="2383" y="0"/>
                </a:lnTo>
                <a:cubicBezTo>
                  <a:pt x="1961" y="388"/>
                  <a:pt x="1697" y="945"/>
                  <a:pt x="1697" y="1564"/>
                </a:cubicBezTo>
                <a:cubicBezTo>
                  <a:pt x="1697" y="2277"/>
                  <a:pt x="2049" y="2909"/>
                  <a:pt x="2589" y="3294"/>
                </a:cubicBezTo>
                <a:lnTo>
                  <a:pt x="0" y="329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endParaRPr lang="zh-CN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0F963CE1-C685-4C8A-BF43-EC148BDDDE9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018261" y="3168650"/>
            <a:ext cx="7056438" cy="677862"/>
          </a:xfrm>
        </p:spPr>
        <p:txBody>
          <a:bodyPr/>
          <a:lstStyle/>
          <a:p>
            <a:pPr eaLnBrk="1" hangingPunct="1"/>
            <a:r>
              <a:rPr lang="zh-CN" altLang="en-US" sz="5300" b="1" dirty="0">
                <a:solidFill>
                  <a:srgbClr val="F8F8F8"/>
                </a:solidFill>
                <a:latin typeface="微软雅黑" panose="020B0503020204020204" pitchFamily="34" charset="-122"/>
              </a:rPr>
              <a:t>谢谢观看！</a:t>
            </a:r>
          </a:p>
        </p:txBody>
      </p:sp>
      <p:grpSp>
        <p:nvGrpSpPr>
          <p:cNvPr id="2" name="组合 34">
            <a:extLst>
              <a:ext uri="{FF2B5EF4-FFF2-40B4-BE49-F238E27FC236}">
                <a16:creationId xmlns:a16="http://schemas.microsoft.com/office/drawing/2014/main" xmlns="" id="{4E136492-FAF7-4235-A291-F96157056E38}"/>
              </a:ext>
            </a:extLst>
          </p:cNvPr>
          <p:cNvGrpSpPr/>
          <p:nvPr/>
        </p:nvGrpSpPr>
        <p:grpSpPr>
          <a:xfrm>
            <a:off x="8952978" y="5949283"/>
            <a:ext cx="465709" cy="472063"/>
            <a:chOff x="4796805" y="-215900"/>
            <a:chExt cx="2093913" cy="2122488"/>
          </a:xfrm>
          <a:solidFill>
            <a:schemeClr val="tx2"/>
          </a:solidFill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9F8B9F6F-6953-4D76-891B-657F34040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6805" y="-21590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xmlns="" id="{575FCB96-9021-4006-8D3E-7B3BC68723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8280" y="0"/>
              <a:ext cx="1360488" cy="1641475"/>
            </a:xfrm>
            <a:custGeom>
              <a:avLst/>
              <a:gdLst>
                <a:gd name="T0" fmla="*/ 870 w 1809"/>
                <a:gd name="T1" fmla="*/ 879 h 2152"/>
                <a:gd name="T2" fmla="*/ 870 w 1809"/>
                <a:gd name="T3" fmla="*/ 2152 h 2152"/>
                <a:gd name="T4" fmla="*/ 1809 w 1809"/>
                <a:gd name="T5" fmla="*/ 1820 h 2152"/>
                <a:gd name="T6" fmla="*/ 1809 w 1809"/>
                <a:gd name="T7" fmla="*/ 547 h 2152"/>
                <a:gd name="T8" fmla="*/ 870 w 1809"/>
                <a:gd name="T9" fmla="*/ 879 h 2152"/>
                <a:gd name="T10" fmla="*/ 785 w 1809"/>
                <a:gd name="T11" fmla="*/ 961 h 2152"/>
                <a:gd name="T12" fmla="*/ 785 w 1809"/>
                <a:gd name="T13" fmla="*/ 1138 h 2152"/>
                <a:gd name="T14" fmla="*/ 613 w 1809"/>
                <a:gd name="T15" fmla="*/ 1053 h 2152"/>
                <a:gd name="T16" fmla="*/ 613 w 1809"/>
                <a:gd name="T17" fmla="*/ 864 h 2152"/>
                <a:gd name="T18" fmla="*/ 785 w 1809"/>
                <a:gd name="T19" fmla="*/ 961 h 2152"/>
                <a:gd name="T20" fmla="*/ 1555 w 1809"/>
                <a:gd name="T21" fmla="*/ 410 h 2152"/>
                <a:gd name="T22" fmla="*/ 1507 w 1809"/>
                <a:gd name="T23" fmla="*/ 386 h 2152"/>
                <a:gd name="T24" fmla="*/ 602 w 1809"/>
                <a:gd name="T25" fmla="*/ 700 h 2152"/>
                <a:gd name="T26" fmla="*/ 576 w 1809"/>
                <a:gd name="T27" fmla="*/ 724 h 2152"/>
                <a:gd name="T28" fmla="*/ 576 w 1809"/>
                <a:gd name="T29" fmla="*/ 2017 h 2152"/>
                <a:gd name="T30" fmla="*/ 822 w 1809"/>
                <a:gd name="T31" fmla="*/ 2149 h 2152"/>
                <a:gd name="T32" fmla="*/ 822 w 1809"/>
                <a:gd name="T33" fmla="*/ 879 h 2152"/>
                <a:gd name="T34" fmla="*/ 622 w 1809"/>
                <a:gd name="T35" fmla="*/ 772 h 2152"/>
                <a:gd name="T36" fmla="*/ 625 w 1809"/>
                <a:gd name="T37" fmla="*/ 772 h 2152"/>
                <a:gd name="T38" fmla="*/ 1531 w 1809"/>
                <a:gd name="T39" fmla="*/ 457 h 2152"/>
                <a:gd name="T40" fmla="*/ 1555 w 1809"/>
                <a:gd name="T41" fmla="*/ 410 h 2152"/>
                <a:gd name="T42" fmla="*/ 209 w 1809"/>
                <a:gd name="T43" fmla="*/ 581 h 2152"/>
                <a:gd name="T44" fmla="*/ 209 w 1809"/>
                <a:gd name="T45" fmla="*/ 758 h 2152"/>
                <a:gd name="T46" fmla="*/ 37 w 1809"/>
                <a:gd name="T47" fmla="*/ 673 h 2152"/>
                <a:gd name="T48" fmla="*/ 37 w 1809"/>
                <a:gd name="T49" fmla="*/ 484 h 2152"/>
                <a:gd name="T50" fmla="*/ 209 w 1809"/>
                <a:gd name="T51" fmla="*/ 581 h 2152"/>
                <a:gd name="T52" fmla="*/ 978 w 1809"/>
                <a:gd name="T53" fmla="*/ 30 h 2152"/>
                <a:gd name="T54" fmla="*/ 931 w 1809"/>
                <a:gd name="T55" fmla="*/ 6 h 2152"/>
                <a:gd name="T56" fmla="*/ 25 w 1809"/>
                <a:gd name="T57" fmla="*/ 321 h 2152"/>
                <a:gd name="T58" fmla="*/ 0 w 1809"/>
                <a:gd name="T59" fmla="*/ 344 h 2152"/>
                <a:gd name="T60" fmla="*/ 0 w 1809"/>
                <a:gd name="T61" fmla="*/ 1638 h 2152"/>
                <a:gd name="T62" fmla="*/ 246 w 1809"/>
                <a:gd name="T63" fmla="*/ 1770 h 2152"/>
                <a:gd name="T64" fmla="*/ 246 w 1809"/>
                <a:gd name="T65" fmla="*/ 500 h 2152"/>
                <a:gd name="T66" fmla="*/ 46 w 1809"/>
                <a:gd name="T67" fmla="*/ 393 h 2152"/>
                <a:gd name="T68" fmla="*/ 49 w 1809"/>
                <a:gd name="T69" fmla="*/ 392 h 2152"/>
                <a:gd name="T70" fmla="*/ 954 w 1809"/>
                <a:gd name="T71" fmla="*/ 77 h 2152"/>
                <a:gd name="T72" fmla="*/ 978 w 1809"/>
                <a:gd name="T73" fmla="*/ 30 h 2152"/>
                <a:gd name="T74" fmla="*/ 497 w 1809"/>
                <a:gd name="T75" fmla="*/ 781 h 2152"/>
                <a:gd name="T76" fmla="*/ 497 w 1809"/>
                <a:gd name="T77" fmla="*/ 958 h 2152"/>
                <a:gd name="T78" fmla="*/ 325 w 1809"/>
                <a:gd name="T79" fmla="*/ 873 h 2152"/>
                <a:gd name="T80" fmla="*/ 325 w 1809"/>
                <a:gd name="T81" fmla="*/ 684 h 2152"/>
                <a:gd name="T82" fmla="*/ 497 w 1809"/>
                <a:gd name="T83" fmla="*/ 781 h 2152"/>
                <a:gd name="T84" fmla="*/ 1266 w 1809"/>
                <a:gd name="T85" fmla="*/ 230 h 2152"/>
                <a:gd name="T86" fmla="*/ 1219 w 1809"/>
                <a:gd name="T87" fmla="*/ 206 h 2152"/>
                <a:gd name="T88" fmla="*/ 313 w 1809"/>
                <a:gd name="T89" fmla="*/ 520 h 2152"/>
                <a:gd name="T90" fmla="*/ 288 w 1809"/>
                <a:gd name="T91" fmla="*/ 544 h 2152"/>
                <a:gd name="T92" fmla="*/ 288 w 1809"/>
                <a:gd name="T93" fmla="*/ 1837 h 2152"/>
                <a:gd name="T94" fmla="*/ 534 w 1809"/>
                <a:gd name="T95" fmla="*/ 1969 h 2152"/>
                <a:gd name="T96" fmla="*/ 534 w 1809"/>
                <a:gd name="T97" fmla="*/ 699 h 2152"/>
                <a:gd name="T98" fmla="*/ 334 w 1809"/>
                <a:gd name="T99" fmla="*/ 592 h 2152"/>
                <a:gd name="T100" fmla="*/ 337 w 1809"/>
                <a:gd name="T101" fmla="*/ 592 h 2152"/>
                <a:gd name="T102" fmla="*/ 1243 w 1809"/>
                <a:gd name="T103" fmla="*/ 277 h 2152"/>
                <a:gd name="T104" fmla="*/ 1266 w 1809"/>
                <a:gd name="T105" fmla="*/ 23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9" h="2152">
                  <a:moveTo>
                    <a:pt x="870" y="879"/>
                  </a:moveTo>
                  <a:lnTo>
                    <a:pt x="870" y="2152"/>
                  </a:lnTo>
                  <a:lnTo>
                    <a:pt x="1809" y="1820"/>
                  </a:lnTo>
                  <a:lnTo>
                    <a:pt x="1809" y="547"/>
                  </a:lnTo>
                  <a:lnTo>
                    <a:pt x="870" y="879"/>
                  </a:lnTo>
                  <a:close/>
                  <a:moveTo>
                    <a:pt x="785" y="961"/>
                  </a:moveTo>
                  <a:lnTo>
                    <a:pt x="785" y="1138"/>
                  </a:lnTo>
                  <a:cubicBezTo>
                    <a:pt x="699" y="1121"/>
                    <a:pt x="613" y="1053"/>
                    <a:pt x="613" y="1053"/>
                  </a:cubicBezTo>
                  <a:lnTo>
                    <a:pt x="613" y="864"/>
                  </a:lnTo>
                  <a:cubicBezTo>
                    <a:pt x="719" y="950"/>
                    <a:pt x="785" y="961"/>
                    <a:pt x="785" y="961"/>
                  </a:cubicBezTo>
                  <a:close/>
                  <a:moveTo>
                    <a:pt x="1555" y="410"/>
                  </a:moveTo>
                  <a:cubicBezTo>
                    <a:pt x="1548" y="390"/>
                    <a:pt x="1527" y="379"/>
                    <a:pt x="1507" y="386"/>
                  </a:cubicBezTo>
                  <a:lnTo>
                    <a:pt x="602" y="700"/>
                  </a:lnTo>
                  <a:cubicBezTo>
                    <a:pt x="590" y="704"/>
                    <a:pt x="580" y="713"/>
                    <a:pt x="576" y="724"/>
                  </a:cubicBezTo>
                  <a:lnTo>
                    <a:pt x="576" y="2017"/>
                  </a:lnTo>
                  <a:cubicBezTo>
                    <a:pt x="608" y="2080"/>
                    <a:pt x="741" y="2149"/>
                    <a:pt x="822" y="2149"/>
                  </a:cubicBezTo>
                  <a:lnTo>
                    <a:pt x="822" y="879"/>
                  </a:lnTo>
                  <a:cubicBezTo>
                    <a:pt x="779" y="873"/>
                    <a:pt x="682" y="822"/>
                    <a:pt x="622" y="772"/>
                  </a:cubicBezTo>
                  <a:cubicBezTo>
                    <a:pt x="623" y="772"/>
                    <a:pt x="624" y="772"/>
                    <a:pt x="625" y="772"/>
                  </a:cubicBezTo>
                  <a:lnTo>
                    <a:pt x="1531" y="457"/>
                  </a:lnTo>
                  <a:cubicBezTo>
                    <a:pt x="1550" y="450"/>
                    <a:pt x="1561" y="429"/>
                    <a:pt x="1555" y="410"/>
                  </a:cubicBezTo>
                  <a:close/>
                  <a:moveTo>
                    <a:pt x="209" y="581"/>
                  </a:moveTo>
                  <a:lnTo>
                    <a:pt x="209" y="758"/>
                  </a:lnTo>
                  <a:cubicBezTo>
                    <a:pt x="123" y="742"/>
                    <a:pt x="37" y="673"/>
                    <a:pt x="37" y="673"/>
                  </a:cubicBezTo>
                  <a:lnTo>
                    <a:pt x="37" y="484"/>
                  </a:lnTo>
                  <a:cubicBezTo>
                    <a:pt x="143" y="570"/>
                    <a:pt x="209" y="581"/>
                    <a:pt x="209" y="581"/>
                  </a:cubicBezTo>
                  <a:close/>
                  <a:moveTo>
                    <a:pt x="978" y="30"/>
                  </a:moveTo>
                  <a:cubicBezTo>
                    <a:pt x="972" y="11"/>
                    <a:pt x="951" y="0"/>
                    <a:pt x="931" y="6"/>
                  </a:cubicBezTo>
                  <a:lnTo>
                    <a:pt x="25" y="321"/>
                  </a:lnTo>
                  <a:cubicBezTo>
                    <a:pt x="14" y="325"/>
                    <a:pt x="3" y="334"/>
                    <a:pt x="0" y="344"/>
                  </a:cubicBezTo>
                  <a:lnTo>
                    <a:pt x="0" y="1638"/>
                  </a:lnTo>
                  <a:cubicBezTo>
                    <a:pt x="32" y="1700"/>
                    <a:pt x="165" y="1770"/>
                    <a:pt x="246" y="1770"/>
                  </a:cubicBezTo>
                  <a:lnTo>
                    <a:pt x="246" y="500"/>
                  </a:lnTo>
                  <a:cubicBezTo>
                    <a:pt x="203" y="493"/>
                    <a:pt x="106" y="443"/>
                    <a:pt x="46" y="393"/>
                  </a:cubicBezTo>
                  <a:cubicBezTo>
                    <a:pt x="47" y="393"/>
                    <a:pt x="48" y="392"/>
                    <a:pt x="49" y="392"/>
                  </a:cubicBezTo>
                  <a:lnTo>
                    <a:pt x="954" y="77"/>
                  </a:lnTo>
                  <a:cubicBezTo>
                    <a:pt x="974" y="71"/>
                    <a:pt x="985" y="50"/>
                    <a:pt x="978" y="30"/>
                  </a:cubicBezTo>
                  <a:close/>
                  <a:moveTo>
                    <a:pt x="497" y="781"/>
                  </a:moveTo>
                  <a:lnTo>
                    <a:pt x="497" y="958"/>
                  </a:lnTo>
                  <a:cubicBezTo>
                    <a:pt x="411" y="941"/>
                    <a:pt x="325" y="873"/>
                    <a:pt x="325" y="873"/>
                  </a:cubicBezTo>
                  <a:lnTo>
                    <a:pt x="325" y="684"/>
                  </a:lnTo>
                  <a:cubicBezTo>
                    <a:pt x="431" y="770"/>
                    <a:pt x="497" y="781"/>
                    <a:pt x="497" y="781"/>
                  </a:cubicBezTo>
                  <a:close/>
                  <a:moveTo>
                    <a:pt x="1266" y="230"/>
                  </a:moveTo>
                  <a:cubicBezTo>
                    <a:pt x="1260" y="210"/>
                    <a:pt x="1239" y="199"/>
                    <a:pt x="1219" y="206"/>
                  </a:cubicBezTo>
                  <a:lnTo>
                    <a:pt x="313" y="520"/>
                  </a:lnTo>
                  <a:cubicBezTo>
                    <a:pt x="302" y="524"/>
                    <a:pt x="291" y="533"/>
                    <a:pt x="288" y="544"/>
                  </a:cubicBezTo>
                  <a:lnTo>
                    <a:pt x="288" y="1837"/>
                  </a:lnTo>
                  <a:cubicBezTo>
                    <a:pt x="320" y="1900"/>
                    <a:pt x="453" y="1969"/>
                    <a:pt x="534" y="1969"/>
                  </a:cubicBezTo>
                  <a:lnTo>
                    <a:pt x="534" y="699"/>
                  </a:lnTo>
                  <a:cubicBezTo>
                    <a:pt x="491" y="693"/>
                    <a:pt x="394" y="642"/>
                    <a:pt x="334" y="592"/>
                  </a:cubicBezTo>
                  <a:cubicBezTo>
                    <a:pt x="335" y="592"/>
                    <a:pt x="336" y="592"/>
                    <a:pt x="337" y="592"/>
                  </a:cubicBezTo>
                  <a:lnTo>
                    <a:pt x="1243" y="277"/>
                  </a:lnTo>
                  <a:cubicBezTo>
                    <a:pt x="1262" y="270"/>
                    <a:pt x="1273" y="249"/>
                    <a:pt x="1266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3" name="组合 40">
            <a:extLst>
              <a:ext uri="{FF2B5EF4-FFF2-40B4-BE49-F238E27FC236}">
                <a16:creationId xmlns:a16="http://schemas.microsoft.com/office/drawing/2014/main" xmlns="" id="{395507C8-7A04-44E8-904F-652B7B0B95D7}"/>
              </a:ext>
            </a:extLst>
          </p:cNvPr>
          <p:cNvGrpSpPr/>
          <p:nvPr/>
        </p:nvGrpSpPr>
        <p:grpSpPr>
          <a:xfrm>
            <a:off x="9552383" y="5949283"/>
            <a:ext cx="465709" cy="472063"/>
            <a:chOff x="7772329" y="-1123557"/>
            <a:chExt cx="465708" cy="472063"/>
          </a:xfrm>
          <a:solidFill>
            <a:schemeClr val="tx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xmlns="" id="{F65EACF8-3AA2-42D8-8428-548A1B5BC4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6603" y="-1084628"/>
              <a:ext cx="277160" cy="398943"/>
            </a:xfrm>
            <a:custGeom>
              <a:avLst/>
              <a:gdLst>
                <a:gd name="T0" fmla="*/ 370 w 780"/>
                <a:gd name="T1" fmla="*/ 732 h 1139"/>
                <a:gd name="T2" fmla="*/ 498 w 780"/>
                <a:gd name="T3" fmla="*/ 660 h 1139"/>
                <a:gd name="T4" fmla="*/ 578 w 780"/>
                <a:gd name="T5" fmla="*/ 682 h 1139"/>
                <a:gd name="T6" fmla="*/ 653 w 780"/>
                <a:gd name="T7" fmla="*/ 535 h 1139"/>
                <a:gd name="T8" fmla="*/ 709 w 780"/>
                <a:gd name="T9" fmla="*/ 494 h 1139"/>
                <a:gd name="T10" fmla="*/ 711 w 780"/>
                <a:gd name="T11" fmla="*/ 316 h 1139"/>
                <a:gd name="T12" fmla="*/ 657 w 780"/>
                <a:gd name="T13" fmla="*/ 274 h 1139"/>
                <a:gd name="T14" fmla="*/ 596 w 780"/>
                <a:gd name="T15" fmla="*/ 128 h 1139"/>
                <a:gd name="T16" fmla="*/ 531 w 780"/>
                <a:gd name="T17" fmla="*/ 141 h 1139"/>
                <a:gd name="T18" fmla="*/ 409 w 780"/>
                <a:gd name="T19" fmla="*/ 69 h 1139"/>
                <a:gd name="T20" fmla="*/ 380 w 780"/>
                <a:gd name="T21" fmla="*/ 69 h 1139"/>
                <a:gd name="T22" fmla="*/ 289 w 780"/>
                <a:gd name="T23" fmla="*/ 140 h 1139"/>
                <a:gd name="T24" fmla="*/ 260 w 780"/>
                <a:gd name="T25" fmla="*/ 132 h 1139"/>
                <a:gd name="T26" fmla="*/ 187 w 780"/>
                <a:gd name="T27" fmla="*/ 138 h 1139"/>
                <a:gd name="T28" fmla="*/ 80 w 780"/>
                <a:gd name="T29" fmla="*/ 280 h 1139"/>
                <a:gd name="T30" fmla="*/ 99 w 780"/>
                <a:gd name="T31" fmla="*/ 346 h 1139"/>
                <a:gd name="T32" fmla="*/ 64 w 780"/>
                <a:gd name="T33" fmla="*/ 501 h 1139"/>
                <a:gd name="T34" fmla="*/ 181 w 780"/>
                <a:gd name="T35" fmla="*/ 609 h 1139"/>
                <a:gd name="T36" fmla="*/ 194 w 780"/>
                <a:gd name="T37" fmla="*/ 676 h 1139"/>
                <a:gd name="T38" fmla="*/ 272 w 780"/>
                <a:gd name="T39" fmla="*/ 657 h 1139"/>
                <a:gd name="T40" fmla="*/ 294 w 780"/>
                <a:gd name="T41" fmla="*/ 726 h 1139"/>
                <a:gd name="T42" fmla="*/ 221 w 780"/>
                <a:gd name="T43" fmla="*/ 731 h 1139"/>
                <a:gd name="T44" fmla="*/ 121 w 780"/>
                <a:gd name="T45" fmla="*/ 608 h 1139"/>
                <a:gd name="T46" fmla="*/ 7 w 780"/>
                <a:gd name="T47" fmla="*/ 519 h 1139"/>
                <a:gd name="T48" fmla="*/ 51 w 780"/>
                <a:gd name="T49" fmla="*/ 381 h 1139"/>
                <a:gd name="T50" fmla="*/ 64 w 780"/>
                <a:gd name="T51" fmla="*/ 223 h 1139"/>
                <a:gd name="T52" fmla="*/ 127 w 780"/>
                <a:gd name="T53" fmla="*/ 138 h 1139"/>
                <a:gd name="T54" fmla="*/ 276 w 780"/>
                <a:gd name="T55" fmla="*/ 75 h 1139"/>
                <a:gd name="T56" fmla="*/ 298 w 780"/>
                <a:gd name="T57" fmla="*/ 81 h 1139"/>
                <a:gd name="T58" fmla="*/ 394 w 780"/>
                <a:gd name="T59" fmla="*/ 0 h 1139"/>
                <a:gd name="T60" fmla="*/ 508 w 780"/>
                <a:gd name="T61" fmla="*/ 85 h 1139"/>
                <a:gd name="T62" fmla="*/ 638 w 780"/>
                <a:gd name="T63" fmla="*/ 87 h 1139"/>
                <a:gd name="T64" fmla="*/ 675 w 780"/>
                <a:gd name="T65" fmla="*/ 217 h 1139"/>
                <a:gd name="T66" fmla="*/ 758 w 780"/>
                <a:gd name="T67" fmla="*/ 353 h 1139"/>
                <a:gd name="T68" fmla="*/ 756 w 780"/>
                <a:gd name="T69" fmla="*/ 459 h 1139"/>
                <a:gd name="T70" fmla="*/ 670 w 780"/>
                <a:gd name="T71" fmla="*/ 592 h 1139"/>
                <a:gd name="T72" fmla="*/ 578 w 780"/>
                <a:gd name="T73" fmla="*/ 741 h 1139"/>
                <a:gd name="T74" fmla="*/ 498 w 780"/>
                <a:gd name="T75" fmla="*/ 719 h 1139"/>
                <a:gd name="T76" fmla="*/ 385 w 780"/>
                <a:gd name="T77" fmla="*/ 801 h 1139"/>
                <a:gd name="T78" fmla="*/ 388 w 780"/>
                <a:gd name="T79" fmla="*/ 615 h 1139"/>
                <a:gd name="T80" fmla="*/ 388 w 780"/>
                <a:gd name="T81" fmla="*/ 650 h 1139"/>
                <a:gd name="T82" fmla="*/ 626 w 780"/>
                <a:gd name="T83" fmla="*/ 413 h 1139"/>
                <a:gd name="T84" fmla="*/ 388 w 780"/>
                <a:gd name="T85" fmla="*/ 583 h 1139"/>
                <a:gd name="T86" fmla="*/ 559 w 780"/>
                <a:gd name="T87" fmla="*/ 413 h 1139"/>
                <a:gd name="T88" fmla="*/ 533 w 780"/>
                <a:gd name="T89" fmla="*/ 780 h 1139"/>
                <a:gd name="T90" fmla="*/ 432 w 780"/>
                <a:gd name="T91" fmla="*/ 838 h 1139"/>
                <a:gd name="T92" fmla="*/ 515 w 780"/>
                <a:gd name="T93" fmla="*/ 1003 h 1139"/>
                <a:gd name="T94" fmla="*/ 669 w 780"/>
                <a:gd name="T95" fmla="*/ 1091 h 1139"/>
                <a:gd name="T96" fmla="*/ 283 w 780"/>
                <a:gd name="T97" fmla="*/ 792 h 1139"/>
                <a:gd name="T98" fmla="*/ 195 w 780"/>
                <a:gd name="T99" fmla="*/ 783 h 1139"/>
                <a:gd name="T100" fmla="*/ 136 w 780"/>
                <a:gd name="T101" fmla="*/ 1118 h 1139"/>
                <a:gd name="T102" fmla="*/ 361 w 780"/>
                <a:gd name="T103" fmla="*/ 1103 h 1139"/>
                <a:gd name="T104" fmla="*/ 385 w 780"/>
                <a:gd name="T105" fmla="*/ 848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1139">
                  <a:moveTo>
                    <a:pt x="272" y="657"/>
                  </a:moveTo>
                  <a:cubicBezTo>
                    <a:pt x="300" y="657"/>
                    <a:pt x="328" y="671"/>
                    <a:pt x="343" y="693"/>
                  </a:cubicBezTo>
                  <a:lnTo>
                    <a:pt x="370" y="732"/>
                  </a:lnTo>
                  <a:cubicBezTo>
                    <a:pt x="379" y="745"/>
                    <a:pt x="391" y="745"/>
                    <a:pt x="400" y="733"/>
                  </a:cubicBezTo>
                  <a:lnTo>
                    <a:pt x="428" y="694"/>
                  </a:lnTo>
                  <a:cubicBezTo>
                    <a:pt x="443" y="673"/>
                    <a:pt x="470" y="660"/>
                    <a:pt x="498" y="660"/>
                  </a:cubicBezTo>
                  <a:cubicBezTo>
                    <a:pt x="507" y="660"/>
                    <a:pt x="516" y="661"/>
                    <a:pt x="524" y="664"/>
                  </a:cubicBezTo>
                  <a:lnTo>
                    <a:pt x="569" y="680"/>
                  </a:lnTo>
                  <a:cubicBezTo>
                    <a:pt x="572" y="681"/>
                    <a:pt x="575" y="682"/>
                    <a:pt x="578" y="682"/>
                  </a:cubicBezTo>
                  <a:cubicBezTo>
                    <a:pt x="591" y="682"/>
                    <a:pt x="593" y="670"/>
                    <a:pt x="593" y="663"/>
                  </a:cubicBezTo>
                  <a:lnTo>
                    <a:pt x="593" y="615"/>
                  </a:lnTo>
                  <a:cubicBezTo>
                    <a:pt x="593" y="580"/>
                    <a:pt x="620" y="545"/>
                    <a:pt x="653" y="535"/>
                  </a:cubicBezTo>
                  <a:lnTo>
                    <a:pt x="699" y="521"/>
                  </a:lnTo>
                  <a:cubicBezTo>
                    <a:pt x="706" y="519"/>
                    <a:pt x="711" y="515"/>
                    <a:pt x="713" y="511"/>
                  </a:cubicBezTo>
                  <a:cubicBezTo>
                    <a:pt x="715" y="506"/>
                    <a:pt x="713" y="500"/>
                    <a:pt x="709" y="494"/>
                  </a:cubicBezTo>
                  <a:lnTo>
                    <a:pt x="680" y="455"/>
                  </a:lnTo>
                  <a:cubicBezTo>
                    <a:pt x="660" y="426"/>
                    <a:pt x="660" y="383"/>
                    <a:pt x="682" y="355"/>
                  </a:cubicBezTo>
                  <a:lnTo>
                    <a:pt x="711" y="316"/>
                  </a:lnTo>
                  <a:cubicBezTo>
                    <a:pt x="716" y="311"/>
                    <a:pt x="717" y="304"/>
                    <a:pt x="716" y="300"/>
                  </a:cubicBezTo>
                  <a:cubicBezTo>
                    <a:pt x="715" y="295"/>
                    <a:pt x="710" y="291"/>
                    <a:pt x="703" y="288"/>
                  </a:cubicBezTo>
                  <a:lnTo>
                    <a:pt x="657" y="274"/>
                  </a:lnTo>
                  <a:cubicBezTo>
                    <a:pt x="624" y="263"/>
                    <a:pt x="598" y="227"/>
                    <a:pt x="599" y="192"/>
                  </a:cubicBezTo>
                  <a:lnTo>
                    <a:pt x="600" y="144"/>
                  </a:lnTo>
                  <a:cubicBezTo>
                    <a:pt x="601" y="137"/>
                    <a:pt x="599" y="132"/>
                    <a:pt x="596" y="128"/>
                  </a:cubicBezTo>
                  <a:cubicBezTo>
                    <a:pt x="593" y="125"/>
                    <a:pt x="588" y="125"/>
                    <a:pt x="585" y="125"/>
                  </a:cubicBezTo>
                  <a:cubicBezTo>
                    <a:pt x="583" y="125"/>
                    <a:pt x="580" y="125"/>
                    <a:pt x="577" y="126"/>
                  </a:cubicBezTo>
                  <a:lnTo>
                    <a:pt x="531" y="141"/>
                  </a:lnTo>
                  <a:cubicBezTo>
                    <a:pt x="524" y="143"/>
                    <a:pt x="516" y="144"/>
                    <a:pt x="508" y="144"/>
                  </a:cubicBezTo>
                  <a:cubicBezTo>
                    <a:pt x="479" y="144"/>
                    <a:pt x="451" y="130"/>
                    <a:pt x="436" y="108"/>
                  </a:cubicBezTo>
                  <a:lnTo>
                    <a:pt x="409" y="69"/>
                  </a:lnTo>
                  <a:cubicBezTo>
                    <a:pt x="405" y="63"/>
                    <a:pt x="400" y="59"/>
                    <a:pt x="394" y="59"/>
                  </a:cubicBezTo>
                  <a:cubicBezTo>
                    <a:pt x="388" y="59"/>
                    <a:pt x="386" y="59"/>
                    <a:pt x="381" y="67"/>
                  </a:cubicBezTo>
                  <a:lnTo>
                    <a:pt x="380" y="69"/>
                  </a:lnTo>
                  <a:cubicBezTo>
                    <a:pt x="368" y="87"/>
                    <a:pt x="352" y="110"/>
                    <a:pt x="339" y="123"/>
                  </a:cubicBezTo>
                  <a:cubicBezTo>
                    <a:pt x="331" y="131"/>
                    <a:pt x="318" y="141"/>
                    <a:pt x="301" y="141"/>
                  </a:cubicBezTo>
                  <a:cubicBezTo>
                    <a:pt x="296" y="141"/>
                    <a:pt x="292" y="141"/>
                    <a:pt x="289" y="140"/>
                  </a:cubicBezTo>
                  <a:lnTo>
                    <a:pt x="285" y="140"/>
                  </a:lnTo>
                  <a:lnTo>
                    <a:pt x="282" y="138"/>
                  </a:lnTo>
                  <a:cubicBezTo>
                    <a:pt x="276" y="136"/>
                    <a:pt x="268" y="134"/>
                    <a:pt x="260" y="132"/>
                  </a:cubicBezTo>
                  <a:cubicBezTo>
                    <a:pt x="248" y="128"/>
                    <a:pt x="227" y="122"/>
                    <a:pt x="224" y="122"/>
                  </a:cubicBezTo>
                  <a:cubicBezTo>
                    <a:pt x="215" y="120"/>
                    <a:pt x="205" y="118"/>
                    <a:pt x="202" y="118"/>
                  </a:cubicBezTo>
                  <a:cubicBezTo>
                    <a:pt x="191" y="118"/>
                    <a:pt x="187" y="128"/>
                    <a:pt x="187" y="138"/>
                  </a:cubicBezTo>
                  <a:lnTo>
                    <a:pt x="187" y="186"/>
                  </a:lnTo>
                  <a:cubicBezTo>
                    <a:pt x="187" y="221"/>
                    <a:pt x="160" y="256"/>
                    <a:pt x="126" y="266"/>
                  </a:cubicBezTo>
                  <a:lnTo>
                    <a:pt x="80" y="280"/>
                  </a:lnTo>
                  <a:cubicBezTo>
                    <a:pt x="73" y="282"/>
                    <a:pt x="68" y="286"/>
                    <a:pt x="67" y="290"/>
                  </a:cubicBezTo>
                  <a:cubicBezTo>
                    <a:pt x="65" y="295"/>
                    <a:pt x="67" y="301"/>
                    <a:pt x="71" y="307"/>
                  </a:cubicBezTo>
                  <a:lnTo>
                    <a:pt x="99" y="346"/>
                  </a:lnTo>
                  <a:cubicBezTo>
                    <a:pt x="120" y="375"/>
                    <a:pt x="119" y="419"/>
                    <a:pt x="98" y="446"/>
                  </a:cubicBezTo>
                  <a:lnTo>
                    <a:pt x="68" y="485"/>
                  </a:lnTo>
                  <a:cubicBezTo>
                    <a:pt x="64" y="490"/>
                    <a:pt x="62" y="496"/>
                    <a:pt x="64" y="501"/>
                  </a:cubicBezTo>
                  <a:cubicBezTo>
                    <a:pt x="65" y="506"/>
                    <a:pt x="70" y="510"/>
                    <a:pt x="77" y="513"/>
                  </a:cubicBezTo>
                  <a:lnTo>
                    <a:pt x="123" y="527"/>
                  </a:lnTo>
                  <a:cubicBezTo>
                    <a:pt x="156" y="538"/>
                    <a:pt x="181" y="574"/>
                    <a:pt x="181" y="609"/>
                  </a:cubicBezTo>
                  <a:lnTo>
                    <a:pt x="179" y="657"/>
                  </a:lnTo>
                  <a:cubicBezTo>
                    <a:pt x="179" y="664"/>
                    <a:pt x="181" y="669"/>
                    <a:pt x="184" y="672"/>
                  </a:cubicBezTo>
                  <a:cubicBezTo>
                    <a:pt x="187" y="676"/>
                    <a:pt x="191" y="676"/>
                    <a:pt x="194" y="676"/>
                  </a:cubicBezTo>
                  <a:cubicBezTo>
                    <a:pt x="197" y="676"/>
                    <a:pt x="200" y="676"/>
                    <a:pt x="203" y="675"/>
                  </a:cubicBezTo>
                  <a:lnTo>
                    <a:pt x="248" y="660"/>
                  </a:lnTo>
                  <a:cubicBezTo>
                    <a:pt x="256" y="658"/>
                    <a:pt x="264" y="657"/>
                    <a:pt x="272" y="657"/>
                  </a:cubicBezTo>
                  <a:close/>
                  <a:moveTo>
                    <a:pt x="385" y="801"/>
                  </a:moveTo>
                  <a:cubicBezTo>
                    <a:pt x="360" y="801"/>
                    <a:pt x="337" y="788"/>
                    <a:pt x="322" y="765"/>
                  </a:cubicBezTo>
                  <a:lnTo>
                    <a:pt x="294" y="726"/>
                  </a:lnTo>
                  <a:cubicBezTo>
                    <a:pt x="291" y="721"/>
                    <a:pt x="282" y="716"/>
                    <a:pt x="272" y="716"/>
                  </a:cubicBezTo>
                  <a:cubicBezTo>
                    <a:pt x="270" y="716"/>
                    <a:pt x="268" y="716"/>
                    <a:pt x="266" y="716"/>
                  </a:cubicBezTo>
                  <a:lnTo>
                    <a:pt x="221" y="731"/>
                  </a:lnTo>
                  <a:cubicBezTo>
                    <a:pt x="192" y="741"/>
                    <a:pt x="161" y="734"/>
                    <a:pt x="141" y="714"/>
                  </a:cubicBezTo>
                  <a:cubicBezTo>
                    <a:pt x="127" y="699"/>
                    <a:pt x="119" y="678"/>
                    <a:pt x="120" y="656"/>
                  </a:cubicBezTo>
                  <a:lnTo>
                    <a:pt x="121" y="608"/>
                  </a:lnTo>
                  <a:cubicBezTo>
                    <a:pt x="122" y="599"/>
                    <a:pt x="113" y="586"/>
                    <a:pt x="104" y="584"/>
                  </a:cubicBezTo>
                  <a:lnTo>
                    <a:pt x="59" y="569"/>
                  </a:lnTo>
                  <a:cubicBezTo>
                    <a:pt x="33" y="560"/>
                    <a:pt x="14" y="542"/>
                    <a:pt x="7" y="519"/>
                  </a:cubicBezTo>
                  <a:cubicBezTo>
                    <a:pt x="0" y="496"/>
                    <a:pt x="5" y="470"/>
                    <a:pt x="22" y="448"/>
                  </a:cubicBezTo>
                  <a:lnTo>
                    <a:pt x="51" y="410"/>
                  </a:lnTo>
                  <a:cubicBezTo>
                    <a:pt x="56" y="403"/>
                    <a:pt x="57" y="388"/>
                    <a:pt x="51" y="381"/>
                  </a:cubicBezTo>
                  <a:lnTo>
                    <a:pt x="23" y="342"/>
                  </a:lnTo>
                  <a:cubicBezTo>
                    <a:pt x="7" y="320"/>
                    <a:pt x="3" y="295"/>
                    <a:pt x="11" y="271"/>
                  </a:cubicBezTo>
                  <a:cubicBezTo>
                    <a:pt x="19" y="248"/>
                    <a:pt x="38" y="230"/>
                    <a:pt x="64" y="223"/>
                  </a:cubicBezTo>
                  <a:lnTo>
                    <a:pt x="110" y="209"/>
                  </a:lnTo>
                  <a:cubicBezTo>
                    <a:pt x="118" y="207"/>
                    <a:pt x="127" y="195"/>
                    <a:pt x="127" y="186"/>
                  </a:cubicBezTo>
                  <a:lnTo>
                    <a:pt x="127" y="138"/>
                  </a:lnTo>
                  <a:cubicBezTo>
                    <a:pt x="127" y="93"/>
                    <a:pt x="160" y="59"/>
                    <a:pt x="202" y="59"/>
                  </a:cubicBezTo>
                  <a:cubicBezTo>
                    <a:pt x="212" y="59"/>
                    <a:pt x="228" y="62"/>
                    <a:pt x="236" y="64"/>
                  </a:cubicBezTo>
                  <a:cubicBezTo>
                    <a:pt x="240" y="65"/>
                    <a:pt x="252" y="68"/>
                    <a:pt x="276" y="75"/>
                  </a:cubicBezTo>
                  <a:cubicBezTo>
                    <a:pt x="284" y="77"/>
                    <a:pt x="292" y="79"/>
                    <a:pt x="297" y="81"/>
                  </a:cubicBezTo>
                  <a:lnTo>
                    <a:pt x="298" y="81"/>
                  </a:lnTo>
                  <a:cubicBezTo>
                    <a:pt x="298" y="81"/>
                    <a:pt x="298" y="81"/>
                    <a:pt x="298" y="81"/>
                  </a:cubicBezTo>
                  <a:cubicBezTo>
                    <a:pt x="305" y="74"/>
                    <a:pt x="315" y="60"/>
                    <a:pt x="330" y="37"/>
                  </a:cubicBezTo>
                  <a:lnTo>
                    <a:pt x="331" y="35"/>
                  </a:lnTo>
                  <a:cubicBezTo>
                    <a:pt x="346" y="12"/>
                    <a:pt x="367" y="0"/>
                    <a:pt x="394" y="0"/>
                  </a:cubicBezTo>
                  <a:cubicBezTo>
                    <a:pt x="420" y="0"/>
                    <a:pt x="443" y="13"/>
                    <a:pt x="458" y="36"/>
                  </a:cubicBezTo>
                  <a:lnTo>
                    <a:pt x="485" y="75"/>
                  </a:lnTo>
                  <a:cubicBezTo>
                    <a:pt x="489" y="80"/>
                    <a:pt x="498" y="85"/>
                    <a:pt x="508" y="85"/>
                  </a:cubicBezTo>
                  <a:cubicBezTo>
                    <a:pt x="510" y="85"/>
                    <a:pt x="512" y="85"/>
                    <a:pt x="513" y="85"/>
                  </a:cubicBezTo>
                  <a:lnTo>
                    <a:pt x="559" y="70"/>
                  </a:lnTo>
                  <a:cubicBezTo>
                    <a:pt x="588" y="60"/>
                    <a:pt x="619" y="67"/>
                    <a:pt x="638" y="87"/>
                  </a:cubicBezTo>
                  <a:cubicBezTo>
                    <a:pt x="653" y="102"/>
                    <a:pt x="660" y="123"/>
                    <a:pt x="659" y="145"/>
                  </a:cubicBezTo>
                  <a:lnTo>
                    <a:pt x="658" y="193"/>
                  </a:lnTo>
                  <a:cubicBezTo>
                    <a:pt x="658" y="202"/>
                    <a:pt x="667" y="215"/>
                    <a:pt x="675" y="217"/>
                  </a:cubicBezTo>
                  <a:lnTo>
                    <a:pt x="721" y="232"/>
                  </a:lnTo>
                  <a:cubicBezTo>
                    <a:pt x="746" y="241"/>
                    <a:pt x="765" y="259"/>
                    <a:pt x="772" y="282"/>
                  </a:cubicBezTo>
                  <a:cubicBezTo>
                    <a:pt x="780" y="306"/>
                    <a:pt x="774" y="331"/>
                    <a:pt x="758" y="353"/>
                  </a:cubicBezTo>
                  <a:lnTo>
                    <a:pt x="729" y="391"/>
                  </a:lnTo>
                  <a:cubicBezTo>
                    <a:pt x="723" y="398"/>
                    <a:pt x="723" y="413"/>
                    <a:pt x="728" y="420"/>
                  </a:cubicBezTo>
                  <a:lnTo>
                    <a:pt x="756" y="459"/>
                  </a:lnTo>
                  <a:cubicBezTo>
                    <a:pt x="772" y="481"/>
                    <a:pt x="777" y="507"/>
                    <a:pt x="769" y="530"/>
                  </a:cubicBezTo>
                  <a:cubicBezTo>
                    <a:pt x="761" y="553"/>
                    <a:pt x="742" y="570"/>
                    <a:pt x="716" y="578"/>
                  </a:cubicBezTo>
                  <a:lnTo>
                    <a:pt x="670" y="592"/>
                  </a:lnTo>
                  <a:cubicBezTo>
                    <a:pt x="661" y="594"/>
                    <a:pt x="652" y="606"/>
                    <a:pt x="652" y="615"/>
                  </a:cubicBezTo>
                  <a:lnTo>
                    <a:pt x="652" y="663"/>
                  </a:lnTo>
                  <a:cubicBezTo>
                    <a:pt x="652" y="708"/>
                    <a:pt x="621" y="741"/>
                    <a:pt x="578" y="741"/>
                  </a:cubicBezTo>
                  <a:cubicBezTo>
                    <a:pt x="568" y="741"/>
                    <a:pt x="558" y="739"/>
                    <a:pt x="549" y="736"/>
                  </a:cubicBezTo>
                  <a:lnTo>
                    <a:pt x="504" y="720"/>
                  </a:lnTo>
                  <a:cubicBezTo>
                    <a:pt x="502" y="719"/>
                    <a:pt x="500" y="719"/>
                    <a:pt x="498" y="719"/>
                  </a:cubicBezTo>
                  <a:cubicBezTo>
                    <a:pt x="488" y="719"/>
                    <a:pt x="479" y="724"/>
                    <a:pt x="476" y="728"/>
                  </a:cubicBezTo>
                  <a:lnTo>
                    <a:pt x="448" y="767"/>
                  </a:lnTo>
                  <a:cubicBezTo>
                    <a:pt x="432" y="789"/>
                    <a:pt x="410" y="801"/>
                    <a:pt x="385" y="801"/>
                  </a:cubicBezTo>
                  <a:close/>
                  <a:moveTo>
                    <a:pt x="388" y="210"/>
                  </a:moveTo>
                  <a:cubicBezTo>
                    <a:pt x="277" y="210"/>
                    <a:pt x="186" y="301"/>
                    <a:pt x="186" y="413"/>
                  </a:cubicBezTo>
                  <a:cubicBezTo>
                    <a:pt x="186" y="524"/>
                    <a:pt x="277" y="615"/>
                    <a:pt x="388" y="615"/>
                  </a:cubicBezTo>
                  <a:cubicBezTo>
                    <a:pt x="500" y="615"/>
                    <a:pt x="590" y="524"/>
                    <a:pt x="590" y="413"/>
                  </a:cubicBezTo>
                  <a:cubicBezTo>
                    <a:pt x="590" y="301"/>
                    <a:pt x="500" y="210"/>
                    <a:pt x="388" y="210"/>
                  </a:cubicBezTo>
                  <a:close/>
                  <a:moveTo>
                    <a:pt x="388" y="650"/>
                  </a:moveTo>
                  <a:cubicBezTo>
                    <a:pt x="257" y="650"/>
                    <a:pt x="150" y="544"/>
                    <a:pt x="150" y="413"/>
                  </a:cubicBezTo>
                  <a:cubicBezTo>
                    <a:pt x="150" y="282"/>
                    <a:pt x="257" y="175"/>
                    <a:pt x="388" y="175"/>
                  </a:cubicBezTo>
                  <a:cubicBezTo>
                    <a:pt x="519" y="175"/>
                    <a:pt x="626" y="282"/>
                    <a:pt x="626" y="413"/>
                  </a:cubicBezTo>
                  <a:cubicBezTo>
                    <a:pt x="626" y="544"/>
                    <a:pt x="519" y="650"/>
                    <a:pt x="388" y="650"/>
                  </a:cubicBezTo>
                  <a:close/>
                  <a:moveTo>
                    <a:pt x="559" y="413"/>
                  </a:moveTo>
                  <a:cubicBezTo>
                    <a:pt x="559" y="507"/>
                    <a:pt x="482" y="583"/>
                    <a:pt x="388" y="583"/>
                  </a:cubicBezTo>
                  <a:cubicBezTo>
                    <a:pt x="294" y="583"/>
                    <a:pt x="218" y="507"/>
                    <a:pt x="218" y="413"/>
                  </a:cubicBezTo>
                  <a:cubicBezTo>
                    <a:pt x="218" y="319"/>
                    <a:pt x="294" y="242"/>
                    <a:pt x="388" y="242"/>
                  </a:cubicBezTo>
                  <a:cubicBezTo>
                    <a:pt x="482" y="242"/>
                    <a:pt x="559" y="319"/>
                    <a:pt x="559" y="413"/>
                  </a:cubicBezTo>
                  <a:close/>
                  <a:moveTo>
                    <a:pt x="581" y="788"/>
                  </a:moveTo>
                  <a:cubicBezTo>
                    <a:pt x="580" y="788"/>
                    <a:pt x="579" y="788"/>
                    <a:pt x="578" y="788"/>
                  </a:cubicBezTo>
                  <a:cubicBezTo>
                    <a:pt x="563" y="788"/>
                    <a:pt x="548" y="786"/>
                    <a:pt x="533" y="780"/>
                  </a:cubicBezTo>
                  <a:lnTo>
                    <a:pt x="504" y="770"/>
                  </a:lnTo>
                  <a:lnTo>
                    <a:pt x="486" y="795"/>
                  </a:lnTo>
                  <a:cubicBezTo>
                    <a:pt x="472" y="815"/>
                    <a:pt x="453" y="829"/>
                    <a:pt x="432" y="838"/>
                  </a:cubicBezTo>
                  <a:lnTo>
                    <a:pt x="447" y="1075"/>
                  </a:lnTo>
                  <a:cubicBezTo>
                    <a:pt x="448" y="1094"/>
                    <a:pt x="457" y="1096"/>
                    <a:pt x="467" y="1080"/>
                  </a:cubicBezTo>
                  <a:lnTo>
                    <a:pt x="515" y="1003"/>
                  </a:lnTo>
                  <a:cubicBezTo>
                    <a:pt x="525" y="987"/>
                    <a:pt x="544" y="985"/>
                    <a:pt x="557" y="998"/>
                  </a:cubicBezTo>
                  <a:lnTo>
                    <a:pt x="654" y="1099"/>
                  </a:lnTo>
                  <a:cubicBezTo>
                    <a:pt x="667" y="1113"/>
                    <a:pt x="674" y="1109"/>
                    <a:pt x="669" y="1091"/>
                  </a:cubicBezTo>
                  <a:cubicBezTo>
                    <a:pt x="669" y="1091"/>
                    <a:pt x="608" y="880"/>
                    <a:pt x="581" y="788"/>
                  </a:cubicBezTo>
                  <a:close/>
                  <a:moveTo>
                    <a:pt x="385" y="848"/>
                  </a:moveTo>
                  <a:cubicBezTo>
                    <a:pt x="344" y="848"/>
                    <a:pt x="307" y="828"/>
                    <a:pt x="283" y="792"/>
                  </a:cubicBezTo>
                  <a:lnTo>
                    <a:pt x="265" y="767"/>
                  </a:lnTo>
                  <a:lnTo>
                    <a:pt x="236" y="776"/>
                  </a:lnTo>
                  <a:cubicBezTo>
                    <a:pt x="222" y="780"/>
                    <a:pt x="208" y="783"/>
                    <a:pt x="195" y="783"/>
                  </a:cubicBezTo>
                  <a:cubicBezTo>
                    <a:pt x="189" y="783"/>
                    <a:pt x="183" y="782"/>
                    <a:pt x="177" y="781"/>
                  </a:cubicBezTo>
                  <a:cubicBezTo>
                    <a:pt x="152" y="872"/>
                    <a:pt x="96" y="1082"/>
                    <a:pt x="94" y="1088"/>
                  </a:cubicBezTo>
                  <a:cubicBezTo>
                    <a:pt x="91" y="1108"/>
                    <a:pt x="103" y="1139"/>
                    <a:pt x="136" y="1118"/>
                  </a:cubicBezTo>
                  <a:cubicBezTo>
                    <a:pt x="141" y="1115"/>
                    <a:pt x="240" y="1033"/>
                    <a:pt x="240" y="1033"/>
                  </a:cubicBezTo>
                  <a:cubicBezTo>
                    <a:pt x="255" y="1021"/>
                    <a:pt x="267" y="1020"/>
                    <a:pt x="284" y="1035"/>
                  </a:cubicBezTo>
                  <a:lnTo>
                    <a:pt x="361" y="1103"/>
                  </a:lnTo>
                  <a:cubicBezTo>
                    <a:pt x="374" y="1115"/>
                    <a:pt x="395" y="1108"/>
                    <a:pt x="395" y="1089"/>
                  </a:cubicBezTo>
                  <a:lnTo>
                    <a:pt x="388" y="848"/>
                  </a:lnTo>
                  <a:cubicBezTo>
                    <a:pt x="387" y="848"/>
                    <a:pt x="386" y="848"/>
                    <a:pt x="385" y="8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xmlns="" id="{9B404F42-8C27-437E-A964-3EDB38B663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72329" y="-1123557"/>
              <a:ext cx="465708" cy="472063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4" name="组合 43">
            <a:extLst>
              <a:ext uri="{FF2B5EF4-FFF2-40B4-BE49-F238E27FC236}">
                <a16:creationId xmlns:a16="http://schemas.microsoft.com/office/drawing/2014/main" xmlns="" id="{5D6B6736-FFC1-43CE-8B13-E15D62B48000}"/>
              </a:ext>
            </a:extLst>
          </p:cNvPr>
          <p:cNvGrpSpPr/>
          <p:nvPr/>
        </p:nvGrpSpPr>
        <p:grpSpPr>
          <a:xfrm>
            <a:off x="10151788" y="5949283"/>
            <a:ext cx="465709" cy="472063"/>
            <a:chOff x="10019977" y="-551766"/>
            <a:chExt cx="2093913" cy="2122488"/>
          </a:xfrm>
          <a:solidFill>
            <a:schemeClr val="tx2"/>
          </a:solidFill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5DD24E37-952E-4263-A533-79F631B038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19977" y="-5517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D4D64D4A-6E77-4AC6-BD24-0DBAB6B8BB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57957" y="-215900"/>
              <a:ext cx="1417952" cy="1401540"/>
            </a:xfrm>
            <a:custGeom>
              <a:avLst/>
              <a:gdLst>
                <a:gd name="T0" fmla="*/ 675 w 1848"/>
                <a:gd name="T1" fmla="*/ 126 h 1848"/>
                <a:gd name="T2" fmla="*/ 286 w 1848"/>
                <a:gd name="T3" fmla="*/ 287 h 1848"/>
                <a:gd name="T4" fmla="*/ 126 w 1848"/>
                <a:gd name="T5" fmla="*/ 675 h 1848"/>
                <a:gd name="T6" fmla="*/ 286 w 1848"/>
                <a:gd name="T7" fmla="*/ 1064 h 1848"/>
                <a:gd name="T8" fmla="*/ 675 w 1848"/>
                <a:gd name="T9" fmla="*/ 1225 h 1848"/>
                <a:gd name="T10" fmla="*/ 1063 w 1848"/>
                <a:gd name="T11" fmla="*/ 1064 h 1848"/>
                <a:gd name="T12" fmla="*/ 1063 w 1848"/>
                <a:gd name="T13" fmla="*/ 287 h 1848"/>
                <a:gd name="T14" fmla="*/ 675 w 1848"/>
                <a:gd name="T15" fmla="*/ 126 h 1848"/>
                <a:gd name="T16" fmla="*/ 675 w 1848"/>
                <a:gd name="T17" fmla="*/ 1350 h 1848"/>
                <a:gd name="T18" fmla="*/ 198 w 1848"/>
                <a:gd name="T19" fmla="*/ 1153 h 1848"/>
                <a:gd name="T20" fmla="*/ 0 w 1848"/>
                <a:gd name="T21" fmla="*/ 675 h 1848"/>
                <a:gd name="T22" fmla="*/ 198 w 1848"/>
                <a:gd name="T23" fmla="*/ 198 h 1848"/>
                <a:gd name="T24" fmla="*/ 675 w 1848"/>
                <a:gd name="T25" fmla="*/ 0 h 1848"/>
                <a:gd name="T26" fmla="*/ 1152 w 1848"/>
                <a:gd name="T27" fmla="*/ 198 h 1848"/>
                <a:gd name="T28" fmla="*/ 1152 w 1848"/>
                <a:gd name="T29" fmla="*/ 1153 h 1848"/>
                <a:gd name="T30" fmla="*/ 675 w 1848"/>
                <a:gd name="T31" fmla="*/ 1350 h 1848"/>
                <a:gd name="T32" fmla="*/ 1261 w 1848"/>
                <a:gd name="T33" fmla="*/ 1068 h 1848"/>
                <a:gd name="T34" fmla="*/ 1261 w 1848"/>
                <a:gd name="T35" fmla="*/ 1153 h 1848"/>
                <a:gd name="T36" fmla="*/ 1153 w 1848"/>
                <a:gd name="T37" fmla="*/ 1261 h 1848"/>
                <a:gd name="T38" fmla="*/ 1067 w 1848"/>
                <a:gd name="T39" fmla="*/ 1261 h 1848"/>
                <a:gd name="T40" fmla="*/ 1063 w 1848"/>
                <a:gd name="T41" fmla="*/ 1257 h 1848"/>
                <a:gd name="T42" fmla="*/ 1063 w 1848"/>
                <a:gd name="T43" fmla="*/ 1172 h 1848"/>
                <a:gd name="T44" fmla="*/ 1171 w 1848"/>
                <a:gd name="T45" fmla="*/ 1064 h 1848"/>
                <a:gd name="T46" fmla="*/ 1257 w 1848"/>
                <a:gd name="T47" fmla="*/ 1064 h 1848"/>
                <a:gd name="T48" fmla="*/ 1261 w 1848"/>
                <a:gd name="T49" fmla="*/ 1068 h 1848"/>
                <a:gd name="T50" fmla="*/ 1401 w 1848"/>
                <a:gd name="T51" fmla="*/ 1250 h 1848"/>
                <a:gd name="T52" fmla="*/ 1401 w 1848"/>
                <a:gd name="T53" fmla="*/ 1401 h 1848"/>
                <a:gd name="T54" fmla="*/ 1250 w 1848"/>
                <a:gd name="T55" fmla="*/ 1401 h 1848"/>
                <a:gd name="T56" fmla="*/ 1250 w 1848"/>
                <a:gd name="T57" fmla="*/ 1250 h 1848"/>
                <a:gd name="T58" fmla="*/ 1401 w 1848"/>
                <a:gd name="T59" fmla="*/ 1250 h 1848"/>
                <a:gd name="T60" fmla="*/ 1827 w 1848"/>
                <a:gd name="T61" fmla="*/ 1655 h 1848"/>
                <a:gd name="T62" fmla="*/ 1823 w 1848"/>
                <a:gd name="T63" fmla="*/ 1736 h 1848"/>
                <a:gd name="T64" fmla="*/ 1736 w 1848"/>
                <a:gd name="T65" fmla="*/ 1823 h 1848"/>
                <a:gd name="T66" fmla="*/ 1654 w 1848"/>
                <a:gd name="T67" fmla="*/ 1827 h 1848"/>
                <a:gd name="T68" fmla="*/ 1396 w 1848"/>
                <a:gd name="T69" fmla="*/ 1569 h 1848"/>
                <a:gd name="T70" fmla="*/ 1400 w 1848"/>
                <a:gd name="T71" fmla="*/ 1487 h 1848"/>
                <a:gd name="T72" fmla="*/ 1487 w 1848"/>
                <a:gd name="T73" fmla="*/ 1400 h 1848"/>
                <a:gd name="T74" fmla="*/ 1568 w 1848"/>
                <a:gd name="T75" fmla="*/ 1396 h 1848"/>
                <a:gd name="T76" fmla="*/ 1827 w 1848"/>
                <a:gd name="T77" fmla="*/ 1655 h 1848"/>
                <a:gd name="T78" fmla="*/ 675 w 1848"/>
                <a:gd name="T79" fmla="*/ 270 h 1848"/>
                <a:gd name="T80" fmla="*/ 389 w 1848"/>
                <a:gd name="T81" fmla="*/ 389 h 1848"/>
                <a:gd name="T82" fmla="*/ 270 w 1848"/>
                <a:gd name="T83" fmla="*/ 675 h 1848"/>
                <a:gd name="T84" fmla="*/ 389 w 1848"/>
                <a:gd name="T85" fmla="*/ 962 h 1848"/>
                <a:gd name="T86" fmla="*/ 675 w 1848"/>
                <a:gd name="T87" fmla="*/ 1080 h 1848"/>
                <a:gd name="T88" fmla="*/ 961 w 1848"/>
                <a:gd name="T89" fmla="*/ 962 h 1848"/>
                <a:gd name="T90" fmla="*/ 961 w 1848"/>
                <a:gd name="T91" fmla="*/ 389 h 1848"/>
                <a:gd name="T92" fmla="*/ 675 w 1848"/>
                <a:gd name="T93" fmla="*/ 270 h 1848"/>
                <a:gd name="T94" fmla="*/ 675 w 1848"/>
                <a:gd name="T95" fmla="*/ 1164 h 1848"/>
                <a:gd name="T96" fmla="*/ 329 w 1848"/>
                <a:gd name="T97" fmla="*/ 1021 h 1848"/>
                <a:gd name="T98" fmla="*/ 186 w 1848"/>
                <a:gd name="T99" fmla="*/ 675 h 1848"/>
                <a:gd name="T100" fmla="*/ 329 w 1848"/>
                <a:gd name="T101" fmla="*/ 330 h 1848"/>
                <a:gd name="T102" fmla="*/ 675 w 1848"/>
                <a:gd name="T103" fmla="*/ 187 h 1848"/>
                <a:gd name="T104" fmla="*/ 1021 w 1848"/>
                <a:gd name="T105" fmla="*/ 330 h 1848"/>
                <a:gd name="T106" fmla="*/ 1021 w 1848"/>
                <a:gd name="T107" fmla="*/ 1021 h 1848"/>
                <a:gd name="T108" fmla="*/ 675 w 1848"/>
                <a:gd name="T109" fmla="*/ 1164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8" h="1848">
                  <a:moveTo>
                    <a:pt x="675" y="126"/>
                  </a:moveTo>
                  <a:cubicBezTo>
                    <a:pt x="528" y="126"/>
                    <a:pt x="390" y="183"/>
                    <a:pt x="286" y="287"/>
                  </a:cubicBezTo>
                  <a:cubicBezTo>
                    <a:pt x="183" y="391"/>
                    <a:pt x="126" y="529"/>
                    <a:pt x="126" y="675"/>
                  </a:cubicBezTo>
                  <a:cubicBezTo>
                    <a:pt x="126" y="822"/>
                    <a:pt x="183" y="960"/>
                    <a:pt x="286" y="1064"/>
                  </a:cubicBezTo>
                  <a:cubicBezTo>
                    <a:pt x="390" y="1168"/>
                    <a:pt x="528" y="1225"/>
                    <a:pt x="675" y="1225"/>
                  </a:cubicBezTo>
                  <a:cubicBezTo>
                    <a:pt x="822" y="1225"/>
                    <a:pt x="960" y="1168"/>
                    <a:pt x="1063" y="1064"/>
                  </a:cubicBezTo>
                  <a:cubicBezTo>
                    <a:pt x="1278" y="850"/>
                    <a:pt x="1278" y="501"/>
                    <a:pt x="1063" y="287"/>
                  </a:cubicBezTo>
                  <a:cubicBezTo>
                    <a:pt x="960" y="183"/>
                    <a:pt x="822" y="126"/>
                    <a:pt x="675" y="126"/>
                  </a:cubicBezTo>
                  <a:close/>
                  <a:moveTo>
                    <a:pt x="675" y="1350"/>
                  </a:moveTo>
                  <a:cubicBezTo>
                    <a:pt x="495" y="1350"/>
                    <a:pt x="325" y="1280"/>
                    <a:pt x="198" y="1153"/>
                  </a:cubicBezTo>
                  <a:cubicBezTo>
                    <a:pt x="70" y="1025"/>
                    <a:pt x="0" y="856"/>
                    <a:pt x="0" y="675"/>
                  </a:cubicBezTo>
                  <a:cubicBezTo>
                    <a:pt x="0" y="495"/>
                    <a:pt x="70" y="326"/>
                    <a:pt x="198" y="198"/>
                  </a:cubicBezTo>
                  <a:cubicBezTo>
                    <a:pt x="325" y="71"/>
                    <a:pt x="495" y="0"/>
                    <a:pt x="675" y="0"/>
                  </a:cubicBezTo>
                  <a:cubicBezTo>
                    <a:pt x="855" y="0"/>
                    <a:pt x="1025" y="71"/>
                    <a:pt x="1152" y="198"/>
                  </a:cubicBezTo>
                  <a:cubicBezTo>
                    <a:pt x="1415" y="461"/>
                    <a:pt x="1415" y="889"/>
                    <a:pt x="1152" y="1153"/>
                  </a:cubicBezTo>
                  <a:cubicBezTo>
                    <a:pt x="1025" y="1280"/>
                    <a:pt x="855" y="1350"/>
                    <a:pt x="675" y="1350"/>
                  </a:cubicBezTo>
                  <a:close/>
                  <a:moveTo>
                    <a:pt x="1261" y="1068"/>
                  </a:moveTo>
                  <a:cubicBezTo>
                    <a:pt x="1284" y="1091"/>
                    <a:pt x="1284" y="1130"/>
                    <a:pt x="1261" y="1153"/>
                  </a:cubicBezTo>
                  <a:lnTo>
                    <a:pt x="1153" y="1261"/>
                  </a:lnTo>
                  <a:cubicBezTo>
                    <a:pt x="1129" y="1285"/>
                    <a:pt x="1091" y="1285"/>
                    <a:pt x="1067" y="1261"/>
                  </a:cubicBezTo>
                  <a:lnTo>
                    <a:pt x="1063" y="1257"/>
                  </a:lnTo>
                  <a:cubicBezTo>
                    <a:pt x="1040" y="1234"/>
                    <a:pt x="1040" y="1195"/>
                    <a:pt x="1063" y="1172"/>
                  </a:cubicBezTo>
                  <a:lnTo>
                    <a:pt x="1171" y="1064"/>
                  </a:lnTo>
                  <a:cubicBezTo>
                    <a:pt x="1195" y="1040"/>
                    <a:pt x="1233" y="1040"/>
                    <a:pt x="1257" y="1064"/>
                  </a:cubicBezTo>
                  <a:lnTo>
                    <a:pt x="1261" y="1068"/>
                  </a:lnTo>
                  <a:close/>
                  <a:moveTo>
                    <a:pt x="1401" y="1250"/>
                  </a:moveTo>
                  <a:cubicBezTo>
                    <a:pt x="1442" y="1292"/>
                    <a:pt x="1442" y="1359"/>
                    <a:pt x="1401" y="1401"/>
                  </a:cubicBezTo>
                  <a:cubicBezTo>
                    <a:pt x="1359" y="1443"/>
                    <a:pt x="1291" y="1443"/>
                    <a:pt x="1250" y="1401"/>
                  </a:cubicBezTo>
                  <a:cubicBezTo>
                    <a:pt x="1208" y="1359"/>
                    <a:pt x="1208" y="1292"/>
                    <a:pt x="1250" y="1250"/>
                  </a:cubicBezTo>
                  <a:cubicBezTo>
                    <a:pt x="1291" y="1208"/>
                    <a:pt x="1359" y="1208"/>
                    <a:pt x="1401" y="1250"/>
                  </a:cubicBezTo>
                  <a:close/>
                  <a:moveTo>
                    <a:pt x="1827" y="1655"/>
                  </a:moveTo>
                  <a:cubicBezTo>
                    <a:pt x="1848" y="1676"/>
                    <a:pt x="1846" y="1713"/>
                    <a:pt x="1823" y="1736"/>
                  </a:cubicBezTo>
                  <a:lnTo>
                    <a:pt x="1736" y="1823"/>
                  </a:lnTo>
                  <a:cubicBezTo>
                    <a:pt x="1713" y="1847"/>
                    <a:pt x="1676" y="1848"/>
                    <a:pt x="1654" y="1827"/>
                  </a:cubicBezTo>
                  <a:lnTo>
                    <a:pt x="1396" y="1569"/>
                  </a:lnTo>
                  <a:cubicBezTo>
                    <a:pt x="1375" y="1547"/>
                    <a:pt x="1376" y="1511"/>
                    <a:pt x="1400" y="1487"/>
                  </a:cubicBezTo>
                  <a:lnTo>
                    <a:pt x="1487" y="1400"/>
                  </a:lnTo>
                  <a:cubicBezTo>
                    <a:pt x="1510" y="1377"/>
                    <a:pt x="1547" y="1375"/>
                    <a:pt x="1568" y="1396"/>
                  </a:cubicBezTo>
                  <a:lnTo>
                    <a:pt x="1827" y="1655"/>
                  </a:lnTo>
                  <a:close/>
                  <a:moveTo>
                    <a:pt x="675" y="270"/>
                  </a:moveTo>
                  <a:cubicBezTo>
                    <a:pt x="567" y="270"/>
                    <a:pt x="465" y="312"/>
                    <a:pt x="389" y="389"/>
                  </a:cubicBezTo>
                  <a:cubicBezTo>
                    <a:pt x="312" y="465"/>
                    <a:pt x="270" y="567"/>
                    <a:pt x="270" y="675"/>
                  </a:cubicBezTo>
                  <a:cubicBezTo>
                    <a:pt x="270" y="783"/>
                    <a:pt x="312" y="885"/>
                    <a:pt x="389" y="962"/>
                  </a:cubicBezTo>
                  <a:cubicBezTo>
                    <a:pt x="465" y="1038"/>
                    <a:pt x="567" y="1080"/>
                    <a:pt x="675" y="1080"/>
                  </a:cubicBezTo>
                  <a:cubicBezTo>
                    <a:pt x="783" y="1080"/>
                    <a:pt x="885" y="1038"/>
                    <a:pt x="961" y="962"/>
                  </a:cubicBezTo>
                  <a:cubicBezTo>
                    <a:pt x="1119" y="804"/>
                    <a:pt x="1119" y="547"/>
                    <a:pt x="961" y="389"/>
                  </a:cubicBezTo>
                  <a:cubicBezTo>
                    <a:pt x="885" y="312"/>
                    <a:pt x="783" y="270"/>
                    <a:pt x="675" y="270"/>
                  </a:cubicBezTo>
                  <a:close/>
                  <a:moveTo>
                    <a:pt x="675" y="1164"/>
                  </a:moveTo>
                  <a:cubicBezTo>
                    <a:pt x="544" y="1164"/>
                    <a:pt x="422" y="1113"/>
                    <a:pt x="329" y="1021"/>
                  </a:cubicBezTo>
                  <a:cubicBezTo>
                    <a:pt x="237" y="929"/>
                    <a:pt x="186" y="806"/>
                    <a:pt x="186" y="675"/>
                  </a:cubicBezTo>
                  <a:cubicBezTo>
                    <a:pt x="186" y="545"/>
                    <a:pt x="237" y="422"/>
                    <a:pt x="329" y="330"/>
                  </a:cubicBezTo>
                  <a:cubicBezTo>
                    <a:pt x="422" y="237"/>
                    <a:pt x="544" y="187"/>
                    <a:pt x="675" y="187"/>
                  </a:cubicBezTo>
                  <a:cubicBezTo>
                    <a:pt x="806" y="187"/>
                    <a:pt x="928" y="237"/>
                    <a:pt x="1021" y="330"/>
                  </a:cubicBezTo>
                  <a:cubicBezTo>
                    <a:pt x="1211" y="520"/>
                    <a:pt x="1211" y="830"/>
                    <a:pt x="1021" y="1021"/>
                  </a:cubicBezTo>
                  <a:cubicBezTo>
                    <a:pt x="928" y="1113"/>
                    <a:pt x="806" y="1164"/>
                    <a:pt x="675" y="11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5" name="组合 46">
            <a:extLst>
              <a:ext uri="{FF2B5EF4-FFF2-40B4-BE49-F238E27FC236}">
                <a16:creationId xmlns:a16="http://schemas.microsoft.com/office/drawing/2014/main" xmlns="" id="{E0645546-D50C-4432-B476-CA2EF60B12CD}"/>
              </a:ext>
            </a:extLst>
          </p:cNvPr>
          <p:cNvGrpSpPr/>
          <p:nvPr/>
        </p:nvGrpSpPr>
        <p:grpSpPr>
          <a:xfrm>
            <a:off x="10751192" y="5949283"/>
            <a:ext cx="465709" cy="472063"/>
            <a:chOff x="2317849" y="-1212230"/>
            <a:chExt cx="2093913" cy="2122488"/>
          </a:xfrm>
          <a:solidFill>
            <a:schemeClr val="tx2"/>
          </a:solidFill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xmlns="" id="{B967DD80-CF6B-4C9B-AFD9-B06603EEEB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7849" y="-1212230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xmlns="" id="{88CAD50E-E7FB-4478-A88D-0A036C634A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116" y="-1037197"/>
              <a:ext cx="1283378" cy="1723206"/>
            </a:xfrm>
            <a:custGeom>
              <a:avLst/>
              <a:gdLst>
                <a:gd name="T0" fmla="*/ 337 w 1669"/>
                <a:gd name="T1" fmla="*/ 844 h 2273"/>
                <a:gd name="T2" fmla="*/ 513 w 1669"/>
                <a:gd name="T3" fmla="*/ 1259 h 2273"/>
                <a:gd name="T4" fmla="*/ 656 w 1669"/>
                <a:gd name="T5" fmla="*/ 1590 h 2273"/>
                <a:gd name="T6" fmla="*/ 978 w 1669"/>
                <a:gd name="T7" fmla="*/ 1600 h 2273"/>
                <a:gd name="T8" fmla="*/ 1049 w 1669"/>
                <a:gd name="T9" fmla="*/ 1467 h 2273"/>
                <a:gd name="T10" fmla="*/ 1229 w 1669"/>
                <a:gd name="T11" fmla="*/ 1135 h 2273"/>
                <a:gd name="T12" fmla="*/ 835 w 1669"/>
                <a:gd name="T13" fmla="*/ 346 h 2273"/>
                <a:gd name="T14" fmla="*/ 691 w 1669"/>
                <a:gd name="T15" fmla="*/ 1704 h 2273"/>
                <a:gd name="T16" fmla="*/ 528 w 1669"/>
                <a:gd name="T17" fmla="*/ 1515 h 2273"/>
                <a:gd name="T18" fmla="*/ 354 w 1669"/>
                <a:gd name="T19" fmla="*/ 1192 h 2273"/>
                <a:gd name="T20" fmla="*/ 835 w 1669"/>
                <a:gd name="T21" fmla="*/ 242 h 2273"/>
                <a:gd name="T22" fmla="*/ 1316 w 1669"/>
                <a:gd name="T23" fmla="*/ 1192 h 2273"/>
                <a:gd name="T24" fmla="*/ 1142 w 1669"/>
                <a:gd name="T25" fmla="*/ 1515 h 2273"/>
                <a:gd name="T26" fmla="*/ 978 w 1669"/>
                <a:gd name="T27" fmla="*/ 1704 h 2273"/>
                <a:gd name="T28" fmla="*/ 597 w 1669"/>
                <a:gd name="T29" fmla="*/ 2037 h 2273"/>
                <a:gd name="T30" fmla="*/ 1002 w 1669"/>
                <a:gd name="T31" fmla="*/ 2115 h 2273"/>
                <a:gd name="T32" fmla="*/ 1002 w 1669"/>
                <a:gd name="T33" fmla="*/ 1960 h 2273"/>
                <a:gd name="T34" fmla="*/ 645 w 1669"/>
                <a:gd name="T35" fmla="*/ 2086 h 2273"/>
                <a:gd name="T36" fmla="*/ 1033 w 1669"/>
                <a:gd name="T37" fmla="*/ 2086 h 2273"/>
                <a:gd name="T38" fmla="*/ 1081 w 1669"/>
                <a:gd name="T39" fmla="*/ 2037 h 2273"/>
                <a:gd name="T40" fmla="*/ 597 w 1669"/>
                <a:gd name="T41" fmla="*/ 1795 h 2273"/>
                <a:gd name="T42" fmla="*/ 1081 w 1669"/>
                <a:gd name="T43" fmla="*/ 2037 h 2273"/>
                <a:gd name="T44" fmla="*/ 1077 w 1669"/>
                <a:gd name="T45" fmla="*/ 949 h 2273"/>
                <a:gd name="T46" fmla="*/ 914 w 1669"/>
                <a:gd name="T47" fmla="*/ 1113 h 2273"/>
                <a:gd name="T48" fmla="*/ 756 w 1669"/>
                <a:gd name="T49" fmla="*/ 1113 h 2273"/>
                <a:gd name="T50" fmla="*/ 592 w 1669"/>
                <a:gd name="T51" fmla="*/ 949 h 2273"/>
                <a:gd name="T52" fmla="*/ 592 w 1669"/>
                <a:gd name="T53" fmla="*/ 791 h 2273"/>
                <a:gd name="T54" fmla="*/ 756 w 1669"/>
                <a:gd name="T55" fmla="*/ 628 h 2273"/>
                <a:gd name="T56" fmla="*/ 914 w 1669"/>
                <a:gd name="T57" fmla="*/ 628 h 2273"/>
                <a:gd name="T58" fmla="*/ 1077 w 1669"/>
                <a:gd name="T59" fmla="*/ 791 h 2273"/>
                <a:gd name="T60" fmla="*/ 1604 w 1669"/>
                <a:gd name="T61" fmla="*/ 768 h 2273"/>
                <a:gd name="T62" fmla="*/ 1518 w 1669"/>
                <a:gd name="T63" fmla="*/ 844 h 2273"/>
                <a:gd name="T64" fmla="*/ 1604 w 1669"/>
                <a:gd name="T65" fmla="*/ 893 h 2273"/>
                <a:gd name="T66" fmla="*/ 1604 w 1669"/>
                <a:gd name="T67" fmla="*/ 768 h 2273"/>
                <a:gd name="T68" fmla="*/ 1421 w 1669"/>
                <a:gd name="T69" fmla="*/ 336 h 2273"/>
                <a:gd name="T70" fmla="*/ 1332 w 1669"/>
                <a:gd name="T71" fmla="*/ 247 h 2273"/>
                <a:gd name="T72" fmla="*/ 1356 w 1669"/>
                <a:gd name="T73" fmla="*/ 400 h 2273"/>
                <a:gd name="T74" fmla="*/ 895 w 1669"/>
                <a:gd name="T75" fmla="*/ 161 h 2273"/>
                <a:gd name="T76" fmla="*/ 833 w 1669"/>
                <a:gd name="T77" fmla="*/ 0 h 2273"/>
                <a:gd name="T78" fmla="*/ 771 w 1669"/>
                <a:gd name="T79" fmla="*/ 161 h 2273"/>
                <a:gd name="T80" fmla="*/ 307 w 1669"/>
                <a:gd name="T81" fmla="*/ 408 h 2273"/>
                <a:gd name="T82" fmla="*/ 334 w 1669"/>
                <a:gd name="T83" fmla="*/ 258 h 2273"/>
                <a:gd name="T84" fmla="*/ 245 w 1669"/>
                <a:gd name="T85" fmla="*/ 346 h 2273"/>
                <a:gd name="T86" fmla="*/ 149 w 1669"/>
                <a:gd name="T87" fmla="*/ 844 h 2273"/>
                <a:gd name="T88" fmla="*/ 65 w 1669"/>
                <a:gd name="T89" fmla="*/ 768 h 2273"/>
                <a:gd name="T90" fmla="*/ 65 w 1669"/>
                <a:gd name="T91" fmla="*/ 893 h 2273"/>
                <a:gd name="T92" fmla="*/ 149 w 1669"/>
                <a:gd name="T93" fmla="*/ 84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9" h="2273">
                  <a:moveTo>
                    <a:pt x="835" y="346"/>
                  </a:moveTo>
                  <a:cubicBezTo>
                    <a:pt x="560" y="346"/>
                    <a:pt x="337" y="569"/>
                    <a:pt x="337" y="844"/>
                  </a:cubicBezTo>
                  <a:cubicBezTo>
                    <a:pt x="337" y="975"/>
                    <a:pt x="440" y="1133"/>
                    <a:pt x="441" y="1135"/>
                  </a:cubicBezTo>
                  <a:cubicBezTo>
                    <a:pt x="463" y="1168"/>
                    <a:pt x="495" y="1222"/>
                    <a:pt x="513" y="1259"/>
                  </a:cubicBezTo>
                  <a:lnTo>
                    <a:pt x="620" y="1467"/>
                  </a:lnTo>
                  <a:cubicBezTo>
                    <a:pt x="641" y="1507"/>
                    <a:pt x="656" y="1560"/>
                    <a:pt x="656" y="1590"/>
                  </a:cubicBezTo>
                  <a:cubicBezTo>
                    <a:pt x="657" y="1591"/>
                    <a:pt x="669" y="1600"/>
                    <a:pt x="691" y="1600"/>
                  </a:cubicBezTo>
                  <a:lnTo>
                    <a:pt x="978" y="1600"/>
                  </a:lnTo>
                  <a:cubicBezTo>
                    <a:pt x="1000" y="1600"/>
                    <a:pt x="1012" y="1591"/>
                    <a:pt x="1014" y="1588"/>
                  </a:cubicBezTo>
                  <a:cubicBezTo>
                    <a:pt x="1014" y="1560"/>
                    <a:pt x="1029" y="1507"/>
                    <a:pt x="1049" y="1467"/>
                  </a:cubicBezTo>
                  <a:lnTo>
                    <a:pt x="1157" y="1258"/>
                  </a:lnTo>
                  <a:cubicBezTo>
                    <a:pt x="1175" y="1223"/>
                    <a:pt x="1207" y="1168"/>
                    <a:pt x="1229" y="1135"/>
                  </a:cubicBezTo>
                  <a:cubicBezTo>
                    <a:pt x="1264" y="1080"/>
                    <a:pt x="1333" y="948"/>
                    <a:pt x="1333" y="844"/>
                  </a:cubicBezTo>
                  <a:cubicBezTo>
                    <a:pt x="1333" y="569"/>
                    <a:pt x="1109" y="346"/>
                    <a:pt x="835" y="346"/>
                  </a:cubicBezTo>
                  <a:close/>
                  <a:moveTo>
                    <a:pt x="978" y="1704"/>
                  </a:moveTo>
                  <a:lnTo>
                    <a:pt x="691" y="1704"/>
                  </a:lnTo>
                  <a:cubicBezTo>
                    <a:pt x="613" y="1704"/>
                    <a:pt x="552" y="1654"/>
                    <a:pt x="552" y="1590"/>
                  </a:cubicBezTo>
                  <a:cubicBezTo>
                    <a:pt x="552" y="1581"/>
                    <a:pt x="543" y="1546"/>
                    <a:pt x="528" y="1515"/>
                  </a:cubicBezTo>
                  <a:lnTo>
                    <a:pt x="420" y="1306"/>
                  </a:lnTo>
                  <a:cubicBezTo>
                    <a:pt x="404" y="1273"/>
                    <a:pt x="374" y="1222"/>
                    <a:pt x="354" y="1192"/>
                  </a:cubicBezTo>
                  <a:cubicBezTo>
                    <a:pt x="342" y="1173"/>
                    <a:pt x="233" y="1003"/>
                    <a:pt x="233" y="844"/>
                  </a:cubicBezTo>
                  <a:cubicBezTo>
                    <a:pt x="233" y="512"/>
                    <a:pt x="503" y="242"/>
                    <a:pt x="835" y="242"/>
                  </a:cubicBezTo>
                  <a:cubicBezTo>
                    <a:pt x="1167" y="242"/>
                    <a:pt x="1437" y="512"/>
                    <a:pt x="1437" y="844"/>
                  </a:cubicBezTo>
                  <a:cubicBezTo>
                    <a:pt x="1437" y="1003"/>
                    <a:pt x="1328" y="1173"/>
                    <a:pt x="1316" y="1192"/>
                  </a:cubicBezTo>
                  <a:cubicBezTo>
                    <a:pt x="1296" y="1222"/>
                    <a:pt x="1266" y="1274"/>
                    <a:pt x="1249" y="1306"/>
                  </a:cubicBezTo>
                  <a:lnTo>
                    <a:pt x="1142" y="1515"/>
                  </a:lnTo>
                  <a:cubicBezTo>
                    <a:pt x="1126" y="1546"/>
                    <a:pt x="1118" y="1581"/>
                    <a:pt x="1118" y="1590"/>
                  </a:cubicBezTo>
                  <a:cubicBezTo>
                    <a:pt x="1118" y="1654"/>
                    <a:pt x="1056" y="1704"/>
                    <a:pt x="978" y="1704"/>
                  </a:cubicBezTo>
                  <a:close/>
                  <a:moveTo>
                    <a:pt x="676" y="1960"/>
                  </a:moveTo>
                  <a:cubicBezTo>
                    <a:pt x="632" y="1960"/>
                    <a:pt x="597" y="1995"/>
                    <a:pt x="597" y="2037"/>
                  </a:cubicBezTo>
                  <a:cubicBezTo>
                    <a:pt x="597" y="2080"/>
                    <a:pt x="632" y="2115"/>
                    <a:pt x="676" y="2115"/>
                  </a:cubicBezTo>
                  <a:lnTo>
                    <a:pt x="1002" y="2115"/>
                  </a:lnTo>
                  <a:cubicBezTo>
                    <a:pt x="1046" y="2115"/>
                    <a:pt x="1081" y="2080"/>
                    <a:pt x="1081" y="2037"/>
                  </a:cubicBezTo>
                  <a:cubicBezTo>
                    <a:pt x="1081" y="1995"/>
                    <a:pt x="1046" y="1960"/>
                    <a:pt x="1002" y="1960"/>
                  </a:cubicBezTo>
                  <a:lnTo>
                    <a:pt x="676" y="1960"/>
                  </a:lnTo>
                  <a:close/>
                  <a:moveTo>
                    <a:pt x="645" y="2086"/>
                  </a:moveTo>
                  <a:cubicBezTo>
                    <a:pt x="649" y="2190"/>
                    <a:pt x="734" y="2273"/>
                    <a:pt x="839" y="2273"/>
                  </a:cubicBezTo>
                  <a:cubicBezTo>
                    <a:pt x="944" y="2273"/>
                    <a:pt x="1029" y="2190"/>
                    <a:pt x="1033" y="2086"/>
                  </a:cubicBezTo>
                  <a:lnTo>
                    <a:pt x="645" y="2086"/>
                  </a:lnTo>
                  <a:close/>
                  <a:moveTo>
                    <a:pt x="1081" y="2037"/>
                  </a:moveTo>
                  <a:lnTo>
                    <a:pt x="597" y="2037"/>
                  </a:lnTo>
                  <a:lnTo>
                    <a:pt x="597" y="1795"/>
                  </a:lnTo>
                  <a:lnTo>
                    <a:pt x="1081" y="1795"/>
                  </a:lnTo>
                  <a:lnTo>
                    <a:pt x="1081" y="2037"/>
                  </a:lnTo>
                  <a:close/>
                  <a:moveTo>
                    <a:pt x="1157" y="870"/>
                  </a:moveTo>
                  <a:cubicBezTo>
                    <a:pt x="1157" y="914"/>
                    <a:pt x="1121" y="949"/>
                    <a:pt x="1077" y="949"/>
                  </a:cubicBezTo>
                  <a:lnTo>
                    <a:pt x="914" y="949"/>
                  </a:lnTo>
                  <a:lnTo>
                    <a:pt x="914" y="1113"/>
                  </a:lnTo>
                  <a:cubicBezTo>
                    <a:pt x="914" y="1156"/>
                    <a:pt x="878" y="1192"/>
                    <a:pt x="835" y="1192"/>
                  </a:cubicBezTo>
                  <a:cubicBezTo>
                    <a:pt x="791" y="1192"/>
                    <a:pt x="756" y="1156"/>
                    <a:pt x="756" y="1113"/>
                  </a:cubicBezTo>
                  <a:lnTo>
                    <a:pt x="756" y="949"/>
                  </a:lnTo>
                  <a:lnTo>
                    <a:pt x="592" y="949"/>
                  </a:lnTo>
                  <a:cubicBezTo>
                    <a:pt x="549" y="949"/>
                    <a:pt x="513" y="914"/>
                    <a:pt x="513" y="870"/>
                  </a:cubicBezTo>
                  <a:cubicBezTo>
                    <a:pt x="513" y="827"/>
                    <a:pt x="549" y="791"/>
                    <a:pt x="592" y="791"/>
                  </a:cubicBezTo>
                  <a:lnTo>
                    <a:pt x="756" y="791"/>
                  </a:lnTo>
                  <a:lnTo>
                    <a:pt x="756" y="628"/>
                  </a:lnTo>
                  <a:cubicBezTo>
                    <a:pt x="756" y="584"/>
                    <a:pt x="791" y="548"/>
                    <a:pt x="835" y="548"/>
                  </a:cubicBezTo>
                  <a:cubicBezTo>
                    <a:pt x="878" y="548"/>
                    <a:pt x="914" y="584"/>
                    <a:pt x="914" y="628"/>
                  </a:cubicBezTo>
                  <a:lnTo>
                    <a:pt x="914" y="791"/>
                  </a:lnTo>
                  <a:lnTo>
                    <a:pt x="1077" y="791"/>
                  </a:lnTo>
                  <a:cubicBezTo>
                    <a:pt x="1121" y="791"/>
                    <a:pt x="1157" y="827"/>
                    <a:pt x="1157" y="870"/>
                  </a:cubicBezTo>
                  <a:close/>
                  <a:moveTo>
                    <a:pt x="1604" y="768"/>
                  </a:moveTo>
                  <a:lnTo>
                    <a:pt x="1514" y="768"/>
                  </a:lnTo>
                  <a:cubicBezTo>
                    <a:pt x="1517" y="793"/>
                    <a:pt x="1518" y="818"/>
                    <a:pt x="1518" y="844"/>
                  </a:cubicBezTo>
                  <a:cubicBezTo>
                    <a:pt x="1518" y="860"/>
                    <a:pt x="1517" y="877"/>
                    <a:pt x="1515" y="893"/>
                  </a:cubicBezTo>
                  <a:lnTo>
                    <a:pt x="1604" y="893"/>
                  </a:lnTo>
                  <a:cubicBezTo>
                    <a:pt x="1640" y="893"/>
                    <a:pt x="1669" y="865"/>
                    <a:pt x="1669" y="831"/>
                  </a:cubicBezTo>
                  <a:cubicBezTo>
                    <a:pt x="1669" y="796"/>
                    <a:pt x="1640" y="768"/>
                    <a:pt x="1604" y="768"/>
                  </a:cubicBezTo>
                  <a:close/>
                  <a:moveTo>
                    <a:pt x="1356" y="400"/>
                  </a:moveTo>
                  <a:lnTo>
                    <a:pt x="1421" y="336"/>
                  </a:lnTo>
                  <a:cubicBezTo>
                    <a:pt x="1446" y="310"/>
                    <a:pt x="1447" y="270"/>
                    <a:pt x="1423" y="245"/>
                  </a:cubicBezTo>
                  <a:cubicBezTo>
                    <a:pt x="1398" y="221"/>
                    <a:pt x="1358" y="222"/>
                    <a:pt x="1332" y="247"/>
                  </a:cubicBezTo>
                  <a:lnTo>
                    <a:pt x="1267" y="313"/>
                  </a:lnTo>
                  <a:cubicBezTo>
                    <a:pt x="1299" y="339"/>
                    <a:pt x="1329" y="368"/>
                    <a:pt x="1356" y="400"/>
                  </a:cubicBezTo>
                  <a:close/>
                  <a:moveTo>
                    <a:pt x="833" y="158"/>
                  </a:moveTo>
                  <a:cubicBezTo>
                    <a:pt x="854" y="158"/>
                    <a:pt x="875" y="160"/>
                    <a:pt x="895" y="161"/>
                  </a:cubicBezTo>
                  <a:lnTo>
                    <a:pt x="895" y="65"/>
                  </a:lnTo>
                  <a:cubicBezTo>
                    <a:pt x="895" y="29"/>
                    <a:pt x="867" y="0"/>
                    <a:pt x="833" y="0"/>
                  </a:cubicBezTo>
                  <a:cubicBezTo>
                    <a:pt x="799" y="0"/>
                    <a:pt x="771" y="29"/>
                    <a:pt x="771" y="65"/>
                  </a:cubicBezTo>
                  <a:lnTo>
                    <a:pt x="771" y="161"/>
                  </a:lnTo>
                  <a:cubicBezTo>
                    <a:pt x="791" y="160"/>
                    <a:pt x="812" y="158"/>
                    <a:pt x="833" y="158"/>
                  </a:cubicBezTo>
                  <a:close/>
                  <a:moveTo>
                    <a:pt x="307" y="408"/>
                  </a:moveTo>
                  <a:cubicBezTo>
                    <a:pt x="333" y="375"/>
                    <a:pt x="363" y="346"/>
                    <a:pt x="395" y="319"/>
                  </a:cubicBezTo>
                  <a:lnTo>
                    <a:pt x="334" y="258"/>
                  </a:lnTo>
                  <a:cubicBezTo>
                    <a:pt x="308" y="233"/>
                    <a:pt x="268" y="232"/>
                    <a:pt x="244" y="256"/>
                  </a:cubicBezTo>
                  <a:cubicBezTo>
                    <a:pt x="219" y="281"/>
                    <a:pt x="220" y="321"/>
                    <a:pt x="245" y="346"/>
                  </a:cubicBezTo>
                  <a:lnTo>
                    <a:pt x="307" y="408"/>
                  </a:lnTo>
                  <a:close/>
                  <a:moveTo>
                    <a:pt x="149" y="844"/>
                  </a:moveTo>
                  <a:cubicBezTo>
                    <a:pt x="149" y="818"/>
                    <a:pt x="151" y="793"/>
                    <a:pt x="154" y="768"/>
                  </a:cubicBezTo>
                  <a:lnTo>
                    <a:pt x="65" y="768"/>
                  </a:lnTo>
                  <a:cubicBezTo>
                    <a:pt x="29" y="768"/>
                    <a:pt x="0" y="796"/>
                    <a:pt x="0" y="831"/>
                  </a:cubicBezTo>
                  <a:cubicBezTo>
                    <a:pt x="0" y="865"/>
                    <a:pt x="29" y="893"/>
                    <a:pt x="65" y="893"/>
                  </a:cubicBezTo>
                  <a:lnTo>
                    <a:pt x="152" y="893"/>
                  </a:lnTo>
                  <a:cubicBezTo>
                    <a:pt x="151" y="877"/>
                    <a:pt x="149" y="860"/>
                    <a:pt x="149" y="8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</p:grpSp>
      <p:grpSp>
        <p:nvGrpSpPr>
          <p:cNvPr id="6" name="组合 49">
            <a:extLst>
              <a:ext uri="{FF2B5EF4-FFF2-40B4-BE49-F238E27FC236}">
                <a16:creationId xmlns:a16="http://schemas.microsoft.com/office/drawing/2014/main" xmlns="" id="{E0CBE05F-74B3-4613-9B04-5AF30506A074}"/>
              </a:ext>
            </a:extLst>
          </p:cNvPr>
          <p:cNvGrpSpPr/>
          <p:nvPr/>
        </p:nvGrpSpPr>
        <p:grpSpPr>
          <a:xfrm>
            <a:off x="11372523" y="5949283"/>
            <a:ext cx="465709" cy="472063"/>
            <a:chOff x="4910385" y="-2248866"/>
            <a:chExt cx="2093913" cy="2122488"/>
          </a:xfrm>
          <a:solidFill>
            <a:schemeClr val="tx2"/>
          </a:solidFill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xmlns="" id="{5FE2F07B-4FD6-4686-B952-D8038DB948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0385" y="-2248866"/>
              <a:ext cx="2093913" cy="2122488"/>
            </a:xfrm>
            <a:custGeom>
              <a:avLst/>
              <a:gdLst>
                <a:gd name="T0" fmla="*/ 1391 w 2783"/>
                <a:gd name="T1" fmla="*/ 0 h 2783"/>
                <a:gd name="T2" fmla="*/ 0 w 2783"/>
                <a:gd name="T3" fmla="*/ 1391 h 2783"/>
                <a:gd name="T4" fmla="*/ 1391 w 2783"/>
                <a:gd name="T5" fmla="*/ 2783 h 2783"/>
                <a:gd name="T6" fmla="*/ 2783 w 2783"/>
                <a:gd name="T7" fmla="*/ 1391 h 2783"/>
                <a:gd name="T8" fmla="*/ 1391 w 2783"/>
                <a:gd name="T9" fmla="*/ 0 h 2783"/>
                <a:gd name="T10" fmla="*/ 1391 w 2783"/>
                <a:gd name="T11" fmla="*/ 55 h 2783"/>
                <a:gd name="T12" fmla="*/ 55 w 2783"/>
                <a:gd name="T13" fmla="*/ 1391 h 2783"/>
                <a:gd name="T14" fmla="*/ 1391 w 2783"/>
                <a:gd name="T15" fmla="*/ 2728 h 2783"/>
                <a:gd name="T16" fmla="*/ 2728 w 2783"/>
                <a:gd name="T17" fmla="*/ 1391 h 2783"/>
                <a:gd name="T18" fmla="*/ 1391 w 2783"/>
                <a:gd name="T19" fmla="*/ 55 h 2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83" h="2783">
                  <a:moveTo>
                    <a:pt x="1391" y="0"/>
                  </a:moveTo>
                  <a:cubicBezTo>
                    <a:pt x="623" y="0"/>
                    <a:pt x="0" y="623"/>
                    <a:pt x="0" y="1391"/>
                  </a:cubicBezTo>
                  <a:cubicBezTo>
                    <a:pt x="0" y="2160"/>
                    <a:pt x="623" y="2783"/>
                    <a:pt x="1391" y="2783"/>
                  </a:cubicBezTo>
                  <a:cubicBezTo>
                    <a:pt x="2160" y="2783"/>
                    <a:pt x="2783" y="2160"/>
                    <a:pt x="2783" y="1391"/>
                  </a:cubicBezTo>
                  <a:cubicBezTo>
                    <a:pt x="2783" y="623"/>
                    <a:pt x="2160" y="0"/>
                    <a:pt x="1391" y="0"/>
                  </a:cubicBezTo>
                  <a:close/>
                  <a:moveTo>
                    <a:pt x="1391" y="55"/>
                  </a:moveTo>
                  <a:cubicBezTo>
                    <a:pt x="654" y="55"/>
                    <a:pt x="55" y="654"/>
                    <a:pt x="55" y="1391"/>
                  </a:cubicBezTo>
                  <a:cubicBezTo>
                    <a:pt x="55" y="2129"/>
                    <a:pt x="654" y="2728"/>
                    <a:pt x="1391" y="2728"/>
                  </a:cubicBezTo>
                  <a:cubicBezTo>
                    <a:pt x="2129" y="2728"/>
                    <a:pt x="2728" y="2129"/>
                    <a:pt x="2728" y="1391"/>
                  </a:cubicBezTo>
                  <a:cubicBezTo>
                    <a:pt x="2728" y="654"/>
                    <a:pt x="2129" y="55"/>
                    <a:pt x="1391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2DB6B9"/>
                </a:solidFill>
              </a:endParaRPr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F2737946-1FA6-4F99-81F8-72931B44F3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1463" y="-1826020"/>
              <a:ext cx="1381847" cy="1227579"/>
            </a:xfrm>
            <a:custGeom>
              <a:avLst/>
              <a:gdLst>
                <a:gd name="T0" fmla="*/ 746 w 1802"/>
                <a:gd name="T1" fmla="*/ 524 h 1618"/>
                <a:gd name="T2" fmla="*/ 223 w 1802"/>
                <a:gd name="T3" fmla="*/ 599 h 1618"/>
                <a:gd name="T4" fmla="*/ 223 w 1802"/>
                <a:gd name="T5" fmla="*/ 383 h 1618"/>
                <a:gd name="T6" fmla="*/ 1059 w 1802"/>
                <a:gd name="T7" fmla="*/ 458 h 1618"/>
                <a:gd name="T8" fmla="*/ 223 w 1802"/>
                <a:gd name="T9" fmla="*/ 383 h 1618"/>
                <a:gd name="T10" fmla="*/ 1059 w 1802"/>
                <a:gd name="T11" fmla="*/ 241 h 1618"/>
                <a:gd name="T12" fmla="*/ 223 w 1802"/>
                <a:gd name="T13" fmla="*/ 317 h 1618"/>
                <a:gd name="T14" fmla="*/ 0 w 1802"/>
                <a:gd name="T15" fmla="*/ 1182 h 1618"/>
                <a:gd name="T16" fmla="*/ 202 w 1802"/>
                <a:gd name="T17" fmla="*/ 1455 h 1618"/>
                <a:gd name="T18" fmla="*/ 1283 w 1802"/>
                <a:gd name="T19" fmla="*/ 1548 h 1618"/>
                <a:gd name="T20" fmla="*/ 1198 w 1802"/>
                <a:gd name="T21" fmla="*/ 1219 h 1618"/>
                <a:gd name="T22" fmla="*/ 382 w 1802"/>
                <a:gd name="T23" fmla="*/ 1228 h 1618"/>
                <a:gd name="T24" fmla="*/ 298 w 1802"/>
                <a:gd name="T25" fmla="*/ 1320 h 1618"/>
                <a:gd name="T26" fmla="*/ 84 w 1802"/>
                <a:gd name="T27" fmla="*/ 1164 h 1618"/>
                <a:gd name="T28" fmla="*/ 1198 w 1802"/>
                <a:gd name="T29" fmla="*/ 85 h 1618"/>
                <a:gd name="T30" fmla="*/ 1283 w 1802"/>
                <a:gd name="T31" fmla="*/ 840 h 1618"/>
                <a:gd name="T32" fmla="*/ 0 w 1802"/>
                <a:gd name="T33" fmla="*/ 0 h 1618"/>
                <a:gd name="T34" fmla="*/ 302 w 1802"/>
                <a:gd name="T35" fmla="*/ 1398 h 1618"/>
                <a:gd name="T36" fmla="*/ 972 w 1802"/>
                <a:gd name="T37" fmla="*/ 1492 h 1618"/>
                <a:gd name="T38" fmla="*/ 302 w 1802"/>
                <a:gd name="T39" fmla="*/ 1398 h 1618"/>
                <a:gd name="T40" fmla="*/ 1442 w 1802"/>
                <a:gd name="T41" fmla="*/ 1062 h 1618"/>
                <a:gd name="T42" fmla="*/ 993 w 1802"/>
                <a:gd name="T43" fmla="*/ 851 h 1618"/>
                <a:gd name="T44" fmla="*/ 1783 w 1802"/>
                <a:gd name="T45" fmla="*/ 1547 h 1618"/>
                <a:gd name="T46" fmla="*/ 1604 w 1802"/>
                <a:gd name="T47" fmla="*/ 1057 h 1618"/>
                <a:gd name="T48" fmla="*/ 1387 w 1802"/>
                <a:gd name="T49" fmla="*/ 940 h 1618"/>
                <a:gd name="T50" fmla="*/ 1393 w 1802"/>
                <a:gd name="T51" fmla="*/ 863 h 1618"/>
                <a:gd name="T52" fmla="*/ 1333 w 1802"/>
                <a:gd name="T53" fmla="*/ 914 h 1618"/>
                <a:gd name="T54" fmla="*/ 1360 w 1802"/>
                <a:gd name="T55" fmla="*/ 951 h 1618"/>
                <a:gd name="T56" fmla="*/ 1549 w 1802"/>
                <a:gd name="T57" fmla="*/ 1082 h 1618"/>
                <a:gd name="T58" fmla="*/ 1681 w 1802"/>
                <a:gd name="T59" fmla="*/ 1321 h 1618"/>
                <a:gd name="T60" fmla="*/ 1572 w 1802"/>
                <a:gd name="T61" fmla="*/ 1171 h 1618"/>
                <a:gd name="T62" fmla="*/ 1270 w 1802"/>
                <a:gd name="T63" fmla="*/ 1253 h 1618"/>
                <a:gd name="T64" fmla="*/ 1696 w 1802"/>
                <a:gd name="T65" fmla="*/ 1610 h 1618"/>
                <a:gd name="T66" fmla="*/ 1069 w 1802"/>
                <a:gd name="T67" fmla="*/ 618 h 1618"/>
                <a:gd name="T68" fmla="*/ 823 w 1802"/>
                <a:gd name="T69" fmla="*/ 496 h 1618"/>
                <a:gd name="T70" fmla="*/ 1007 w 1802"/>
                <a:gd name="T71" fmla="*/ 661 h 1618"/>
                <a:gd name="T72" fmla="*/ 941 w 1802"/>
                <a:gd name="T73" fmla="*/ 716 h 1618"/>
                <a:gd name="T74" fmla="*/ 810 w 1802"/>
                <a:gd name="T75" fmla="*/ 507 h 1618"/>
                <a:gd name="T76" fmla="*/ 889 w 1802"/>
                <a:gd name="T77" fmla="*/ 770 h 1618"/>
                <a:gd name="T78" fmla="*/ 1111 w 1802"/>
                <a:gd name="T79" fmla="*/ 712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2" h="1618">
                  <a:moveTo>
                    <a:pt x="223" y="524"/>
                  </a:moveTo>
                  <a:lnTo>
                    <a:pt x="746" y="524"/>
                  </a:lnTo>
                  <a:lnTo>
                    <a:pt x="746" y="599"/>
                  </a:lnTo>
                  <a:lnTo>
                    <a:pt x="223" y="599"/>
                  </a:lnTo>
                  <a:lnTo>
                    <a:pt x="223" y="524"/>
                  </a:lnTo>
                  <a:close/>
                  <a:moveTo>
                    <a:pt x="223" y="383"/>
                  </a:moveTo>
                  <a:lnTo>
                    <a:pt x="1059" y="383"/>
                  </a:lnTo>
                  <a:lnTo>
                    <a:pt x="1059" y="458"/>
                  </a:lnTo>
                  <a:lnTo>
                    <a:pt x="223" y="458"/>
                  </a:lnTo>
                  <a:lnTo>
                    <a:pt x="223" y="383"/>
                  </a:lnTo>
                  <a:close/>
                  <a:moveTo>
                    <a:pt x="223" y="241"/>
                  </a:moveTo>
                  <a:lnTo>
                    <a:pt x="1059" y="241"/>
                  </a:lnTo>
                  <a:lnTo>
                    <a:pt x="1059" y="317"/>
                  </a:lnTo>
                  <a:lnTo>
                    <a:pt x="223" y="317"/>
                  </a:lnTo>
                  <a:lnTo>
                    <a:pt x="223" y="241"/>
                  </a:lnTo>
                  <a:close/>
                  <a:moveTo>
                    <a:pt x="0" y="1182"/>
                  </a:moveTo>
                  <a:cubicBezTo>
                    <a:pt x="0" y="1254"/>
                    <a:pt x="9" y="1311"/>
                    <a:pt x="54" y="1369"/>
                  </a:cubicBezTo>
                  <a:cubicBezTo>
                    <a:pt x="92" y="1419"/>
                    <a:pt x="140" y="1446"/>
                    <a:pt x="202" y="1455"/>
                  </a:cubicBezTo>
                  <a:lnTo>
                    <a:pt x="1206" y="1612"/>
                  </a:lnTo>
                  <a:cubicBezTo>
                    <a:pt x="1248" y="1618"/>
                    <a:pt x="1283" y="1590"/>
                    <a:pt x="1283" y="1548"/>
                  </a:cubicBezTo>
                  <a:lnTo>
                    <a:pt x="1283" y="1335"/>
                  </a:lnTo>
                  <a:cubicBezTo>
                    <a:pt x="1254" y="1299"/>
                    <a:pt x="1226" y="1259"/>
                    <a:pt x="1198" y="1219"/>
                  </a:cubicBezTo>
                  <a:lnTo>
                    <a:pt x="1198" y="1490"/>
                  </a:lnTo>
                  <a:lnTo>
                    <a:pt x="382" y="1228"/>
                  </a:lnTo>
                  <a:cubicBezTo>
                    <a:pt x="372" y="1225"/>
                    <a:pt x="361" y="1229"/>
                    <a:pt x="356" y="1239"/>
                  </a:cubicBezTo>
                  <a:cubicBezTo>
                    <a:pt x="339" y="1273"/>
                    <a:pt x="319" y="1304"/>
                    <a:pt x="298" y="1320"/>
                  </a:cubicBezTo>
                  <a:cubicBezTo>
                    <a:pt x="239" y="1366"/>
                    <a:pt x="166" y="1357"/>
                    <a:pt x="121" y="1299"/>
                  </a:cubicBezTo>
                  <a:cubicBezTo>
                    <a:pt x="88" y="1256"/>
                    <a:pt x="84" y="1215"/>
                    <a:pt x="84" y="1164"/>
                  </a:cubicBezTo>
                  <a:lnTo>
                    <a:pt x="84" y="85"/>
                  </a:lnTo>
                  <a:lnTo>
                    <a:pt x="1198" y="85"/>
                  </a:lnTo>
                  <a:lnTo>
                    <a:pt x="1198" y="751"/>
                  </a:lnTo>
                  <a:lnTo>
                    <a:pt x="1283" y="840"/>
                  </a:lnTo>
                  <a:lnTo>
                    <a:pt x="1283" y="0"/>
                  </a:lnTo>
                  <a:lnTo>
                    <a:pt x="0" y="0"/>
                  </a:lnTo>
                  <a:lnTo>
                    <a:pt x="0" y="1182"/>
                  </a:lnTo>
                  <a:close/>
                  <a:moveTo>
                    <a:pt x="302" y="1398"/>
                  </a:moveTo>
                  <a:lnTo>
                    <a:pt x="970" y="1503"/>
                  </a:lnTo>
                  <a:cubicBezTo>
                    <a:pt x="977" y="1504"/>
                    <a:pt x="980" y="1494"/>
                    <a:pt x="972" y="1492"/>
                  </a:cubicBezTo>
                  <a:lnTo>
                    <a:pt x="390" y="1305"/>
                  </a:lnTo>
                  <a:cubicBezTo>
                    <a:pt x="364" y="1349"/>
                    <a:pt x="344" y="1371"/>
                    <a:pt x="302" y="1398"/>
                  </a:cubicBezTo>
                  <a:close/>
                  <a:moveTo>
                    <a:pt x="1131" y="735"/>
                  </a:moveTo>
                  <a:lnTo>
                    <a:pt x="1442" y="1062"/>
                  </a:lnTo>
                  <a:lnTo>
                    <a:pt x="1264" y="1213"/>
                  </a:lnTo>
                  <a:lnTo>
                    <a:pt x="993" y="851"/>
                  </a:lnTo>
                  <a:lnTo>
                    <a:pt x="1131" y="735"/>
                  </a:lnTo>
                  <a:close/>
                  <a:moveTo>
                    <a:pt x="1783" y="1547"/>
                  </a:moveTo>
                  <a:cubicBezTo>
                    <a:pt x="1788" y="1530"/>
                    <a:pt x="1791" y="1511"/>
                    <a:pt x="1793" y="1489"/>
                  </a:cubicBezTo>
                  <a:cubicBezTo>
                    <a:pt x="1802" y="1343"/>
                    <a:pt x="1781" y="1146"/>
                    <a:pt x="1604" y="1057"/>
                  </a:cubicBezTo>
                  <a:cubicBezTo>
                    <a:pt x="1550" y="1030"/>
                    <a:pt x="1446" y="989"/>
                    <a:pt x="1408" y="959"/>
                  </a:cubicBezTo>
                  <a:cubicBezTo>
                    <a:pt x="1399" y="952"/>
                    <a:pt x="1392" y="946"/>
                    <a:pt x="1387" y="940"/>
                  </a:cubicBezTo>
                  <a:cubicBezTo>
                    <a:pt x="1392" y="939"/>
                    <a:pt x="1397" y="937"/>
                    <a:pt x="1401" y="933"/>
                  </a:cubicBezTo>
                  <a:cubicBezTo>
                    <a:pt x="1418" y="919"/>
                    <a:pt x="1414" y="888"/>
                    <a:pt x="1393" y="863"/>
                  </a:cubicBezTo>
                  <a:cubicBezTo>
                    <a:pt x="1373" y="838"/>
                    <a:pt x="1342" y="830"/>
                    <a:pt x="1325" y="844"/>
                  </a:cubicBezTo>
                  <a:cubicBezTo>
                    <a:pt x="1309" y="858"/>
                    <a:pt x="1312" y="890"/>
                    <a:pt x="1333" y="914"/>
                  </a:cubicBezTo>
                  <a:cubicBezTo>
                    <a:pt x="1338" y="920"/>
                    <a:pt x="1343" y="925"/>
                    <a:pt x="1349" y="929"/>
                  </a:cubicBezTo>
                  <a:cubicBezTo>
                    <a:pt x="1351" y="937"/>
                    <a:pt x="1355" y="944"/>
                    <a:pt x="1360" y="951"/>
                  </a:cubicBezTo>
                  <a:cubicBezTo>
                    <a:pt x="1367" y="963"/>
                    <a:pt x="1379" y="975"/>
                    <a:pt x="1394" y="986"/>
                  </a:cubicBezTo>
                  <a:cubicBezTo>
                    <a:pt x="1436" y="1019"/>
                    <a:pt x="1494" y="1051"/>
                    <a:pt x="1549" y="1082"/>
                  </a:cubicBezTo>
                  <a:cubicBezTo>
                    <a:pt x="1666" y="1148"/>
                    <a:pt x="1695" y="1231"/>
                    <a:pt x="1700" y="1321"/>
                  </a:cubicBezTo>
                  <a:cubicBezTo>
                    <a:pt x="1701" y="1334"/>
                    <a:pt x="1694" y="1341"/>
                    <a:pt x="1681" y="1321"/>
                  </a:cubicBezTo>
                  <a:cubicBezTo>
                    <a:pt x="1677" y="1316"/>
                    <a:pt x="1673" y="1310"/>
                    <a:pt x="1670" y="1305"/>
                  </a:cubicBezTo>
                  <a:cubicBezTo>
                    <a:pt x="1643" y="1261"/>
                    <a:pt x="1610" y="1216"/>
                    <a:pt x="1572" y="1171"/>
                  </a:cubicBezTo>
                  <a:cubicBezTo>
                    <a:pt x="1542" y="1136"/>
                    <a:pt x="1512" y="1104"/>
                    <a:pt x="1481" y="1075"/>
                  </a:cubicBezTo>
                  <a:lnTo>
                    <a:pt x="1270" y="1253"/>
                  </a:lnTo>
                  <a:cubicBezTo>
                    <a:pt x="1293" y="1288"/>
                    <a:pt x="1320" y="1324"/>
                    <a:pt x="1350" y="1359"/>
                  </a:cubicBezTo>
                  <a:cubicBezTo>
                    <a:pt x="1476" y="1508"/>
                    <a:pt x="1615" y="1606"/>
                    <a:pt x="1696" y="1610"/>
                  </a:cubicBezTo>
                  <a:cubicBezTo>
                    <a:pt x="1739" y="1613"/>
                    <a:pt x="1770" y="1585"/>
                    <a:pt x="1783" y="1547"/>
                  </a:cubicBezTo>
                  <a:close/>
                  <a:moveTo>
                    <a:pt x="1069" y="618"/>
                  </a:moveTo>
                  <a:lnTo>
                    <a:pt x="835" y="486"/>
                  </a:lnTo>
                  <a:lnTo>
                    <a:pt x="823" y="496"/>
                  </a:lnTo>
                  <a:lnTo>
                    <a:pt x="953" y="651"/>
                  </a:lnTo>
                  <a:cubicBezTo>
                    <a:pt x="971" y="641"/>
                    <a:pt x="993" y="645"/>
                    <a:pt x="1007" y="661"/>
                  </a:cubicBezTo>
                  <a:cubicBezTo>
                    <a:pt x="1022" y="679"/>
                    <a:pt x="1020" y="706"/>
                    <a:pt x="1002" y="722"/>
                  </a:cubicBezTo>
                  <a:cubicBezTo>
                    <a:pt x="984" y="737"/>
                    <a:pt x="957" y="734"/>
                    <a:pt x="941" y="716"/>
                  </a:cubicBezTo>
                  <a:cubicBezTo>
                    <a:pt x="928" y="700"/>
                    <a:pt x="928" y="677"/>
                    <a:pt x="940" y="662"/>
                  </a:cubicBezTo>
                  <a:lnTo>
                    <a:pt x="810" y="507"/>
                  </a:lnTo>
                  <a:lnTo>
                    <a:pt x="797" y="518"/>
                  </a:lnTo>
                  <a:lnTo>
                    <a:pt x="889" y="770"/>
                  </a:lnTo>
                  <a:lnTo>
                    <a:pt x="974" y="828"/>
                  </a:lnTo>
                  <a:lnTo>
                    <a:pt x="1111" y="712"/>
                  </a:lnTo>
                  <a:lnTo>
                    <a:pt x="1069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hangingPunct="1">
                <a:buFont typeface="Arial" pitchFamily="34" charset="0"/>
                <a:buNone/>
                <a:defRPr/>
              </a:pPr>
              <a:endParaRPr lang="zh-CN" altLang="en-US">
                <a:solidFill>
                  <a:srgbClr val="C4261D"/>
                </a:solidFill>
              </a:endParaRPr>
            </a:p>
          </p:txBody>
        </p:sp>
      </p:grpSp>
      <p:grpSp>
        <p:nvGrpSpPr>
          <p:cNvPr id="22540" name="组合 55">
            <a:extLst>
              <a:ext uri="{FF2B5EF4-FFF2-40B4-BE49-F238E27FC236}">
                <a16:creationId xmlns:a16="http://schemas.microsoft.com/office/drawing/2014/main" xmlns="" id="{4279E12E-CFB4-4801-BDE8-74A172555190}"/>
              </a:ext>
            </a:extLst>
          </p:cNvPr>
          <p:cNvGrpSpPr>
            <a:grpSpLocks/>
          </p:cNvGrpSpPr>
          <p:nvPr/>
        </p:nvGrpSpPr>
        <p:grpSpPr bwMode="auto">
          <a:xfrm>
            <a:off x="1366838" y="1812925"/>
            <a:ext cx="3109912" cy="3135313"/>
            <a:chOff x="1346200" y="1839912"/>
            <a:chExt cx="3109913" cy="3135314"/>
          </a:xfrm>
        </p:grpSpPr>
        <p:sp>
          <p:nvSpPr>
            <p:cNvPr id="22543" name="Freeform 6">
              <a:extLst>
                <a:ext uri="{FF2B5EF4-FFF2-40B4-BE49-F238E27FC236}">
                  <a16:creationId xmlns:a16="http://schemas.microsoft.com/office/drawing/2014/main" xmlns="" id="{20D312FD-EEAE-4FB6-8727-1072A7182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138" y="1865313"/>
              <a:ext cx="844550" cy="587375"/>
            </a:xfrm>
            <a:custGeom>
              <a:avLst/>
              <a:gdLst>
                <a:gd name="T0" fmla="*/ 2147483646 w 1092"/>
                <a:gd name="T1" fmla="*/ 2147483646 h 763"/>
                <a:gd name="T2" fmla="*/ 2147483646 w 1092"/>
                <a:gd name="T3" fmla="*/ 0 h 763"/>
                <a:gd name="T4" fmla="*/ 0 w 1092"/>
                <a:gd name="T5" fmla="*/ 2147483646 h 763"/>
                <a:gd name="T6" fmla="*/ 2147483646 w 1092"/>
                <a:gd name="T7" fmla="*/ 2147483646 h 763"/>
                <a:gd name="T8" fmla="*/ 2147483646 w 1092"/>
                <a:gd name="T9" fmla="*/ 2147483646 h 7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763"/>
                <a:gd name="T17" fmla="*/ 1092 w 1092"/>
                <a:gd name="T18" fmla="*/ 763 h 7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763">
                  <a:moveTo>
                    <a:pt x="1092" y="531"/>
                  </a:moveTo>
                  <a:cubicBezTo>
                    <a:pt x="805" y="257"/>
                    <a:pt x="436" y="66"/>
                    <a:pt x="22" y="0"/>
                  </a:cubicBezTo>
                  <a:lnTo>
                    <a:pt x="0" y="349"/>
                  </a:lnTo>
                  <a:cubicBezTo>
                    <a:pt x="318" y="407"/>
                    <a:pt x="603" y="554"/>
                    <a:pt x="829" y="763"/>
                  </a:cubicBezTo>
                  <a:lnTo>
                    <a:pt x="1092" y="531"/>
                  </a:lnTo>
                  <a:close/>
                </a:path>
              </a:pathLst>
            </a:custGeom>
            <a:solidFill>
              <a:srgbClr val="00A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Freeform 7">
              <a:extLst>
                <a:ext uri="{FF2B5EF4-FFF2-40B4-BE49-F238E27FC236}">
                  <a16:creationId xmlns:a16="http://schemas.microsoft.com/office/drawing/2014/main" xmlns="" id="{D2BA8F65-74B0-48BE-AC42-4757F7F1D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200" y="3341688"/>
              <a:ext cx="2555875" cy="1633538"/>
            </a:xfrm>
            <a:custGeom>
              <a:avLst/>
              <a:gdLst>
                <a:gd name="T0" fmla="*/ 2147483646 w 3307"/>
                <a:gd name="T1" fmla="*/ 2147483646 h 2117"/>
                <a:gd name="T2" fmla="*/ 2147483646 w 3307"/>
                <a:gd name="T3" fmla="*/ 2147483646 h 2117"/>
                <a:gd name="T4" fmla="*/ 2147483646 w 3307"/>
                <a:gd name="T5" fmla="*/ 2147483646 h 2117"/>
                <a:gd name="T6" fmla="*/ 2147483646 w 3307"/>
                <a:gd name="T7" fmla="*/ 2147483646 h 2117"/>
                <a:gd name="T8" fmla="*/ 2147483646 w 3307"/>
                <a:gd name="T9" fmla="*/ 0 h 2117"/>
                <a:gd name="T10" fmla="*/ 0 w 3307"/>
                <a:gd name="T11" fmla="*/ 2147483646 h 2117"/>
                <a:gd name="T12" fmla="*/ 2147483646 w 3307"/>
                <a:gd name="T13" fmla="*/ 2147483646 h 2117"/>
                <a:gd name="T14" fmla="*/ 2147483646 w 3307"/>
                <a:gd name="T15" fmla="*/ 2147483646 h 2117"/>
                <a:gd name="T16" fmla="*/ 2147483646 w 3307"/>
                <a:gd name="T17" fmla="*/ 2147483646 h 2117"/>
                <a:gd name="T18" fmla="*/ 2147483646 w 3307"/>
                <a:gd name="T19" fmla="*/ 2147483646 h 2117"/>
                <a:gd name="T20" fmla="*/ 2147483646 w 3307"/>
                <a:gd name="T21" fmla="*/ 2147483646 h 2117"/>
                <a:gd name="T22" fmla="*/ 2147483646 w 3307"/>
                <a:gd name="T23" fmla="*/ 2147483646 h 2117"/>
                <a:gd name="T24" fmla="*/ 2147483646 w 3307"/>
                <a:gd name="T25" fmla="*/ 2147483646 h 2117"/>
                <a:gd name="T26" fmla="*/ 2147483646 w 3307"/>
                <a:gd name="T27" fmla="*/ 2147483646 h 2117"/>
                <a:gd name="T28" fmla="*/ 2147483646 w 3307"/>
                <a:gd name="T29" fmla="*/ 2147483646 h 21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307"/>
                <a:gd name="T46" fmla="*/ 0 h 2117"/>
                <a:gd name="T47" fmla="*/ 3307 w 3307"/>
                <a:gd name="T48" fmla="*/ 2117 h 21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307" h="2117">
                  <a:moveTo>
                    <a:pt x="3076" y="1351"/>
                  </a:moveTo>
                  <a:cubicBezTo>
                    <a:pt x="2816" y="1567"/>
                    <a:pt x="2491" y="1704"/>
                    <a:pt x="2139" y="1731"/>
                  </a:cubicBezTo>
                  <a:cubicBezTo>
                    <a:pt x="2065" y="1735"/>
                    <a:pt x="1990" y="1736"/>
                    <a:pt x="1914" y="1731"/>
                  </a:cubicBezTo>
                  <a:cubicBezTo>
                    <a:pt x="1015" y="1675"/>
                    <a:pt x="345" y="911"/>
                    <a:pt x="349" y="22"/>
                  </a:cubicBezTo>
                  <a:lnTo>
                    <a:pt x="1" y="0"/>
                  </a:lnTo>
                  <a:cubicBezTo>
                    <a:pt x="0" y="32"/>
                    <a:pt x="0" y="62"/>
                    <a:pt x="0" y="93"/>
                  </a:cubicBezTo>
                  <a:cubicBezTo>
                    <a:pt x="0" y="112"/>
                    <a:pt x="1" y="131"/>
                    <a:pt x="2" y="150"/>
                  </a:cubicBezTo>
                  <a:cubicBezTo>
                    <a:pt x="2" y="161"/>
                    <a:pt x="2" y="172"/>
                    <a:pt x="3" y="182"/>
                  </a:cubicBezTo>
                  <a:cubicBezTo>
                    <a:pt x="4" y="207"/>
                    <a:pt x="6" y="230"/>
                    <a:pt x="8" y="254"/>
                  </a:cubicBezTo>
                  <a:cubicBezTo>
                    <a:pt x="8" y="258"/>
                    <a:pt x="9" y="262"/>
                    <a:pt x="9" y="267"/>
                  </a:cubicBezTo>
                  <a:cubicBezTo>
                    <a:pt x="101" y="1248"/>
                    <a:pt x="896" y="2024"/>
                    <a:pt x="1891" y="2087"/>
                  </a:cubicBezTo>
                  <a:cubicBezTo>
                    <a:pt x="2359" y="2117"/>
                    <a:pt x="2799" y="1974"/>
                    <a:pt x="3158" y="1729"/>
                  </a:cubicBezTo>
                  <a:lnTo>
                    <a:pt x="3158" y="1726"/>
                  </a:lnTo>
                  <a:cubicBezTo>
                    <a:pt x="3209" y="1691"/>
                    <a:pt x="3259" y="1653"/>
                    <a:pt x="3307" y="1613"/>
                  </a:cubicBezTo>
                  <a:lnTo>
                    <a:pt x="3076" y="1351"/>
                  </a:lnTo>
                  <a:close/>
                </a:path>
              </a:pathLst>
            </a:custGeom>
            <a:solidFill>
              <a:srgbClr val="555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Freeform 8">
              <a:extLst>
                <a:ext uri="{FF2B5EF4-FFF2-40B4-BE49-F238E27FC236}">
                  <a16:creationId xmlns:a16="http://schemas.microsoft.com/office/drawing/2014/main" xmlns="" id="{337275E2-A7F3-4EBA-A3A7-F7DCFF329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2475" y="1839912"/>
              <a:ext cx="903288" cy="481013"/>
            </a:xfrm>
            <a:custGeom>
              <a:avLst/>
              <a:gdLst>
                <a:gd name="T0" fmla="*/ 2147483646 w 1169"/>
                <a:gd name="T1" fmla="*/ 2147483646 h 624"/>
                <a:gd name="T2" fmla="*/ 2147483646 w 1169"/>
                <a:gd name="T3" fmla="*/ 2147483646 h 624"/>
                <a:gd name="T4" fmla="*/ 0 w 1169"/>
                <a:gd name="T5" fmla="*/ 2147483646 h 624"/>
                <a:gd name="T6" fmla="*/ 2147483646 w 1169"/>
                <a:gd name="T7" fmla="*/ 2147483646 h 624"/>
                <a:gd name="T8" fmla="*/ 2147483646 w 1169"/>
                <a:gd name="T9" fmla="*/ 2147483646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9"/>
                <a:gd name="T16" fmla="*/ 0 h 624"/>
                <a:gd name="T17" fmla="*/ 1169 w 1169"/>
                <a:gd name="T18" fmla="*/ 624 h 6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9" h="624">
                  <a:moveTo>
                    <a:pt x="1147" y="356"/>
                  </a:moveTo>
                  <a:lnTo>
                    <a:pt x="1169" y="7"/>
                  </a:lnTo>
                  <a:cubicBezTo>
                    <a:pt x="738" y="0"/>
                    <a:pt x="333" y="131"/>
                    <a:pt x="0" y="360"/>
                  </a:cubicBezTo>
                  <a:lnTo>
                    <a:pt x="232" y="624"/>
                  </a:lnTo>
                  <a:cubicBezTo>
                    <a:pt x="497" y="452"/>
                    <a:pt x="812" y="354"/>
                    <a:pt x="1147" y="356"/>
                  </a:cubicBezTo>
                  <a:close/>
                </a:path>
              </a:pathLst>
            </a:custGeom>
            <a:solidFill>
              <a:srgbClr val="F19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Freeform 9">
              <a:extLst>
                <a:ext uri="{FF2B5EF4-FFF2-40B4-BE49-F238E27FC236}">
                  <a16:creationId xmlns:a16="http://schemas.microsoft.com/office/drawing/2014/main" xmlns="" id="{95511E8B-9A8F-4C76-90CF-0B7E81952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3521075"/>
              <a:ext cx="566738" cy="909638"/>
            </a:xfrm>
            <a:custGeom>
              <a:avLst/>
              <a:gdLst>
                <a:gd name="T0" fmla="*/ 0 w 734"/>
                <a:gd name="T1" fmla="*/ 2147483646 h 1178"/>
                <a:gd name="T2" fmla="*/ 2147483646 w 734"/>
                <a:gd name="T3" fmla="*/ 2147483646 h 1178"/>
                <a:gd name="T4" fmla="*/ 2147483646 w 734"/>
                <a:gd name="T5" fmla="*/ 2147483646 h 1178"/>
                <a:gd name="T6" fmla="*/ 2147483646 w 734"/>
                <a:gd name="T7" fmla="*/ 0 h 1178"/>
                <a:gd name="T8" fmla="*/ 0 w 734"/>
                <a:gd name="T9" fmla="*/ 2147483646 h 1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4"/>
                <a:gd name="T16" fmla="*/ 0 h 1178"/>
                <a:gd name="T17" fmla="*/ 734 w 734"/>
                <a:gd name="T18" fmla="*/ 1178 h 1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4" h="1178">
                  <a:moveTo>
                    <a:pt x="0" y="914"/>
                  </a:moveTo>
                  <a:lnTo>
                    <a:pt x="232" y="1178"/>
                  </a:lnTo>
                  <a:cubicBezTo>
                    <a:pt x="510" y="867"/>
                    <a:pt x="693" y="467"/>
                    <a:pt x="734" y="22"/>
                  </a:cubicBezTo>
                  <a:lnTo>
                    <a:pt x="386" y="0"/>
                  </a:lnTo>
                  <a:cubicBezTo>
                    <a:pt x="352" y="349"/>
                    <a:pt x="212" y="664"/>
                    <a:pt x="0" y="914"/>
                  </a:cubicBezTo>
                  <a:close/>
                </a:path>
              </a:pathLst>
            </a:custGeom>
            <a:solidFill>
              <a:srgbClr val="008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7" name="Freeform 10">
              <a:extLst>
                <a:ext uri="{FF2B5EF4-FFF2-40B4-BE49-F238E27FC236}">
                  <a16:creationId xmlns:a16="http://schemas.microsoft.com/office/drawing/2014/main" xmlns="" id="{8D9E196A-E169-4BD2-AD6B-0D005A51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2257425"/>
              <a:ext cx="654050" cy="879475"/>
            </a:xfrm>
            <a:custGeom>
              <a:avLst/>
              <a:gdLst>
                <a:gd name="T0" fmla="*/ 2147483646 w 846"/>
                <a:gd name="T1" fmla="*/ 2147483646 h 1140"/>
                <a:gd name="T2" fmla="*/ 2147483646 w 846"/>
                <a:gd name="T3" fmla="*/ 0 h 1140"/>
                <a:gd name="T4" fmla="*/ 0 w 846"/>
                <a:gd name="T5" fmla="*/ 2147483646 h 1140"/>
                <a:gd name="T6" fmla="*/ 2147483646 w 846"/>
                <a:gd name="T7" fmla="*/ 2147483646 h 1140"/>
                <a:gd name="T8" fmla="*/ 2147483646 w 846"/>
                <a:gd name="T9" fmla="*/ 2147483646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6"/>
                <a:gd name="T16" fmla="*/ 0 h 1140"/>
                <a:gd name="T17" fmla="*/ 846 w 846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6" h="1140">
                  <a:moveTo>
                    <a:pt x="846" y="262"/>
                  </a:moveTo>
                  <a:lnTo>
                    <a:pt x="615" y="0"/>
                  </a:lnTo>
                  <a:cubicBezTo>
                    <a:pt x="302" y="289"/>
                    <a:pt x="80" y="676"/>
                    <a:pt x="0" y="1117"/>
                  </a:cubicBezTo>
                  <a:lnTo>
                    <a:pt x="351" y="1140"/>
                  </a:lnTo>
                  <a:cubicBezTo>
                    <a:pt x="422" y="795"/>
                    <a:pt x="600" y="491"/>
                    <a:pt x="846" y="262"/>
                  </a:cubicBezTo>
                  <a:close/>
                </a:path>
              </a:pathLst>
            </a:custGeom>
            <a:solidFill>
              <a:srgbClr val="E24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8" name="Freeform 11">
              <a:extLst>
                <a:ext uri="{FF2B5EF4-FFF2-40B4-BE49-F238E27FC236}">
                  <a16:creationId xmlns:a16="http://schemas.microsoft.com/office/drawing/2014/main" xmlns="" id="{6E5E67AA-F3E0-4C90-A841-912CA30E7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39988"/>
              <a:ext cx="531813" cy="874713"/>
            </a:xfrm>
            <a:custGeom>
              <a:avLst/>
              <a:gdLst>
                <a:gd name="T0" fmla="*/ 2147483646 w 687"/>
                <a:gd name="T1" fmla="*/ 2147483646 h 1133"/>
                <a:gd name="T2" fmla="*/ 2147483646 w 687"/>
                <a:gd name="T3" fmla="*/ 2147483646 h 1133"/>
                <a:gd name="T4" fmla="*/ 2147483646 w 687"/>
                <a:gd name="T5" fmla="*/ 0 h 1133"/>
                <a:gd name="T6" fmla="*/ 0 w 687"/>
                <a:gd name="T7" fmla="*/ 2147483646 h 1133"/>
                <a:gd name="T8" fmla="*/ 2147483646 w 687"/>
                <a:gd name="T9" fmla="*/ 2147483646 h 1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7"/>
                <a:gd name="T16" fmla="*/ 0 h 1133"/>
                <a:gd name="T17" fmla="*/ 687 w 687"/>
                <a:gd name="T18" fmla="*/ 1133 h 1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7" h="1133">
                  <a:moveTo>
                    <a:pt x="337" y="1111"/>
                  </a:moveTo>
                  <a:lnTo>
                    <a:pt x="687" y="1133"/>
                  </a:lnTo>
                  <a:cubicBezTo>
                    <a:pt x="665" y="710"/>
                    <a:pt x="511" y="317"/>
                    <a:pt x="262" y="0"/>
                  </a:cubicBezTo>
                  <a:lnTo>
                    <a:pt x="0" y="231"/>
                  </a:lnTo>
                  <a:cubicBezTo>
                    <a:pt x="190" y="481"/>
                    <a:pt x="311" y="784"/>
                    <a:pt x="337" y="1111"/>
                  </a:cubicBezTo>
                  <a:close/>
                </a:path>
              </a:pathLst>
            </a:custGeom>
            <a:solidFill>
              <a:srgbClr val="518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2542" name="图片 9">
            <a:extLst>
              <a:ext uri="{FF2B5EF4-FFF2-40B4-BE49-F238E27FC236}">
                <a16:creationId xmlns:a16="http://schemas.microsoft.com/office/drawing/2014/main" xmlns="" id="{BDF76B7D-1D78-440A-8A3C-91D054B35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2471738"/>
            <a:ext cx="21320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827">
        <p15:prstTrans prst="pageCurlDouble"/>
      </p:transition>
    </mc:Choice>
    <mc:Fallback xmlns="">
      <p:transition spd="slow" advTm="88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默认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9071</TotalTime>
  <Pages>0</Pages>
  <Words>319</Words>
  <Characters>0</Characters>
  <Application>Microsoft Office PowerPoint</Application>
  <DocSecurity>0</DocSecurity>
  <PresentationFormat>自定义</PresentationFormat>
  <Lines>0</Lines>
  <Paragraphs>17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仿宋_GB2312</vt:lpstr>
      <vt:lpstr>黑体</vt:lpstr>
      <vt:lpstr>宋体</vt:lpstr>
      <vt:lpstr>微软雅黑</vt:lpstr>
      <vt:lpstr>Arial</vt:lpstr>
      <vt:lpstr>Arial Black</vt:lpstr>
      <vt:lpstr>Calibri</vt:lpstr>
      <vt:lpstr>2_默认设计模板</vt:lpstr>
      <vt:lpstr>移动商务内容运营</vt:lpstr>
      <vt:lpstr>内容分发的概念</vt:lpstr>
      <vt:lpstr>内容分发的形式</vt:lpstr>
      <vt:lpstr>内容分发的形式</vt:lpstr>
      <vt:lpstr>谢谢观看！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Zhangning</cp:lastModifiedBy>
  <cp:revision>825</cp:revision>
  <dcterms:created xsi:type="dcterms:W3CDTF">2013-01-25T01:44:32Z</dcterms:created>
  <dcterms:modified xsi:type="dcterms:W3CDTF">2021-02-02T15:19:51Z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2052-9.1.0.4429</vt:lpwstr>
  </property>
</Properties>
</file>